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1" r:id="rId18"/>
    <p:sldId id="272" r:id="rId19"/>
    <p:sldId id="273" r:id="rId20"/>
    <p:sldId id="274" r:id="rId21"/>
    <p:sldId id="275" r:id="rId22"/>
    <p:sldId id="276" r:id="rId23"/>
    <p:sldId id="277" r:id="rId24"/>
    <p:sldId id="278" r:id="rId25"/>
    <p:sldId id="279" r:id="rId26"/>
    <p:sldId id="280" r:id="rId2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A560C4-C9D1-858E-E415-98B5A0698E58}" v="1" dt="2025-07-21T04:44:49.593"/>
    <p1510:client id="{AD865F93-57D7-45FE-BCC3-26FBDC7948A7}" v="7" dt="2025-07-21T05:10:52.72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784" autoAdjust="0"/>
  </p:normalViewPr>
  <p:slideViewPr>
    <p:cSldViewPr snapToGrid="0">
      <p:cViewPr varScale="1">
        <p:scale>
          <a:sx n="28" d="100"/>
          <a:sy n="28" d="100"/>
        </p:scale>
        <p:origin x="2011" y="67"/>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ka Prosser" userId="2ee7aac6-aa85-435c-9b05-6f65ca05469d" providerId="ADAL" clId="{AD865F93-57D7-45FE-BCC3-26FBDC7948A7}"/>
    <pc:docChg chg="undo custSel modSld">
      <pc:chgData name="Monika Prosser" userId="2ee7aac6-aa85-435c-9b05-6f65ca05469d" providerId="ADAL" clId="{AD865F93-57D7-45FE-BCC3-26FBDC7948A7}" dt="2025-07-21T05:10:37.248" v="40" actId="20577"/>
      <pc:docMkLst>
        <pc:docMk/>
      </pc:docMkLst>
      <pc:sldChg chg="modSp mod">
        <pc:chgData name="Monika Prosser" userId="2ee7aac6-aa85-435c-9b05-6f65ca05469d" providerId="ADAL" clId="{AD865F93-57D7-45FE-BCC3-26FBDC7948A7}" dt="2025-07-21T05:10:37.248" v="40" actId="20577"/>
        <pc:sldMkLst>
          <pc:docMk/>
          <pc:sldMk cId="0" sldId="270"/>
        </pc:sldMkLst>
        <pc:spChg chg="mod">
          <ac:chgData name="Monika Prosser" userId="2ee7aac6-aa85-435c-9b05-6f65ca05469d" providerId="ADAL" clId="{AD865F93-57D7-45FE-BCC3-26FBDC7948A7}" dt="2025-07-21T05:10:37.248" v="40" actId="20577"/>
          <ac:spMkLst>
            <pc:docMk/>
            <pc:sldMk cId="0" sldId="270"/>
            <ac:spMk id="3" creationId="{00000000-0000-0000-0000-000000000000}"/>
          </ac:spMkLst>
        </pc:spChg>
      </pc:sldChg>
      <pc:sldChg chg="modSp mod">
        <pc:chgData name="Monika Prosser" userId="2ee7aac6-aa85-435c-9b05-6f65ca05469d" providerId="ADAL" clId="{AD865F93-57D7-45FE-BCC3-26FBDC7948A7}" dt="2025-07-21T05:09:56.467" v="21" actId="14100"/>
        <pc:sldMkLst>
          <pc:docMk/>
          <pc:sldMk cId="0" sldId="271"/>
        </pc:sldMkLst>
        <pc:spChg chg="mod">
          <ac:chgData name="Monika Prosser" userId="2ee7aac6-aa85-435c-9b05-6f65ca05469d" providerId="ADAL" clId="{AD865F93-57D7-45FE-BCC3-26FBDC7948A7}" dt="2025-07-21T05:09:56.467" v="21" actId="14100"/>
          <ac:spMkLst>
            <pc:docMk/>
            <pc:sldMk cId="0" sldId="271"/>
            <ac:spMk id="4" creationId="{00000000-0000-0000-0000-000000000000}"/>
          </ac:spMkLst>
        </pc:spChg>
      </pc:sldChg>
      <pc:sldChg chg="modSp mod">
        <pc:chgData name="Monika Prosser" userId="2ee7aac6-aa85-435c-9b05-6f65ca05469d" providerId="ADAL" clId="{AD865F93-57D7-45FE-BCC3-26FBDC7948A7}" dt="2025-07-21T05:09:40.467" v="15" actId="1035"/>
        <pc:sldMkLst>
          <pc:docMk/>
          <pc:sldMk cId="0" sldId="272"/>
        </pc:sldMkLst>
        <pc:spChg chg="mod">
          <ac:chgData name="Monika Prosser" userId="2ee7aac6-aa85-435c-9b05-6f65ca05469d" providerId="ADAL" clId="{AD865F93-57D7-45FE-BCC3-26FBDC7948A7}" dt="2025-07-21T05:09:40.467" v="15" actId="1035"/>
          <ac:spMkLst>
            <pc:docMk/>
            <pc:sldMk cId="0" sldId="272"/>
            <ac:spMk id="7" creationId="{00000000-0000-0000-0000-000000000000}"/>
          </ac:spMkLst>
        </pc:spChg>
      </pc:sldChg>
      <pc:sldChg chg="modSp mod modNotesTx">
        <pc:chgData name="Monika Prosser" userId="2ee7aac6-aa85-435c-9b05-6f65ca05469d" providerId="ADAL" clId="{AD865F93-57D7-45FE-BCC3-26FBDC7948A7}" dt="2025-07-21T05:09:21.585" v="13" actId="1035"/>
        <pc:sldMkLst>
          <pc:docMk/>
          <pc:sldMk cId="0" sldId="273"/>
        </pc:sldMkLst>
        <pc:spChg chg="mod">
          <ac:chgData name="Monika Prosser" userId="2ee7aac6-aa85-435c-9b05-6f65ca05469d" providerId="ADAL" clId="{AD865F93-57D7-45FE-BCC3-26FBDC7948A7}" dt="2025-07-21T05:09:21.585" v="13" actId="1035"/>
          <ac:spMkLst>
            <pc:docMk/>
            <pc:sldMk cId="0" sldId="273"/>
            <ac:spMk id="8" creationId="{00000000-0000-0000-0000-000000000000}"/>
          </ac:spMkLst>
        </pc:spChg>
      </pc:sldChg>
      <pc:sldChg chg="modSp mod">
        <pc:chgData name="Monika Prosser" userId="2ee7aac6-aa85-435c-9b05-6f65ca05469d" providerId="ADAL" clId="{AD865F93-57D7-45FE-BCC3-26FBDC7948A7}" dt="2025-07-21T05:09:14.575" v="12" actId="1035"/>
        <pc:sldMkLst>
          <pc:docMk/>
          <pc:sldMk cId="0" sldId="274"/>
        </pc:sldMkLst>
        <pc:spChg chg="mod">
          <ac:chgData name="Monika Prosser" userId="2ee7aac6-aa85-435c-9b05-6f65ca05469d" providerId="ADAL" clId="{AD865F93-57D7-45FE-BCC3-26FBDC7948A7}" dt="2025-07-21T05:09:14.575" v="12" actId="1035"/>
          <ac:spMkLst>
            <pc:docMk/>
            <pc:sldMk cId="0" sldId="274"/>
            <ac:spMk id="5" creationId="{00000000-0000-0000-0000-000000000000}"/>
          </ac:spMkLst>
        </pc:spChg>
      </pc:sldChg>
      <pc:sldChg chg="modSp mod modNotesTx">
        <pc:chgData name="Monika Prosser" userId="2ee7aac6-aa85-435c-9b05-6f65ca05469d" providerId="ADAL" clId="{AD865F93-57D7-45FE-BCC3-26FBDC7948A7}" dt="2025-07-21T05:08:56.304" v="8" actId="1035"/>
        <pc:sldMkLst>
          <pc:docMk/>
          <pc:sldMk cId="0" sldId="275"/>
        </pc:sldMkLst>
        <pc:spChg chg="mod">
          <ac:chgData name="Monika Prosser" userId="2ee7aac6-aa85-435c-9b05-6f65ca05469d" providerId="ADAL" clId="{AD865F93-57D7-45FE-BCC3-26FBDC7948A7}" dt="2025-07-21T05:08:56.304" v="8" actId="1035"/>
          <ac:spMkLst>
            <pc:docMk/>
            <pc:sldMk cId="0" sldId="275"/>
            <ac:spMk id="8" creationId="{00000000-0000-0000-0000-000000000000}"/>
          </ac:spMkLst>
        </pc:spChg>
      </pc:sldChg>
      <pc:sldChg chg="modSp mod">
        <pc:chgData name="Monika Prosser" userId="2ee7aac6-aa85-435c-9b05-6f65ca05469d" providerId="ADAL" clId="{AD865F93-57D7-45FE-BCC3-26FBDC7948A7}" dt="2025-07-21T05:08:48.189" v="5" actId="1035"/>
        <pc:sldMkLst>
          <pc:docMk/>
          <pc:sldMk cId="0" sldId="276"/>
        </pc:sldMkLst>
        <pc:spChg chg="mod">
          <ac:chgData name="Monika Prosser" userId="2ee7aac6-aa85-435c-9b05-6f65ca05469d" providerId="ADAL" clId="{AD865F93-57D7-45FE-BCC3-26FBDC7948A7}" dt="2025-07-21T05:08:48.189" v="5" actId="1035"/>
          <ac:spMkLst>
            <pc:docMk/>
            <pc:sldMk cId="0" sldId="276"/>
            <ac:spMk id="3" creationId="{00000000-0000-0000-0000-000000000000}"/>
          </ac:spMkLst>
        </pc:spChg>
      </pc:sldChg>
      <pc:sldChg chg="modNotesTx">
        <pc:chgData name="Monika Prosser" userId="2ee7aac6-aa85-435c-9b05-6f65ca05469d" providerId="ADAL" clId="{AD865F93-57D7-45FE-BCC3-26FBDC7948A7}" dt="2025-07-21T05:03:04.889" v="2" actId="113"/>
        <pc:sldMkLst>
          <pc:docMk/>
          <pc:sldMk cId="0" sldId="280"/>
        </pc:sldMkLst>
      </pc:sldChg>
      <pc:sldChg chg="modSp mod">
        <pc:chgData name="Monika Prosser" userId="2ee7aac6-aa85-435c-9b05-6f65ca05469d" providerId="ADAL" clId="{AD865F93-57D7-45FE-BCC3-26FBDC7948A7}" dt="2025-07-21T05:09:47.143" v="17" actId="1035"/>
        <pc:sldMkLst>
          <pc:docMk/>
          <pc:sldMk cId="26426289" sldId="281"/>
        </pc:sldMkLst>
        <pc:spChg chg="mod">
          <ac:chgData name="Monika Prosser" userId="2ee7aac6-aa85-435c-9b05-6f65ca05469d" providerId="ADAL" clId="{AD865F93-57D7-45FE-BCC3-26FBDC7948A7}" dt="2025-07-21T05:09:47.143" v="17" actId="1035"/>
          <ac:spMkLst>
            <pc:docMk/>
            <pc:sldMk cId="26426289" sldId="281"/>
            <ac:spMk id="5" creationId="{636BBCFC-AAD6-F993-64B8-DDAAA30C9F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B165DB90-625E-45AB-962F-B945956D15AC}" type="datetimeFigureOut">
              <a:t>7/21/2025</a:t>
            </a:fld>
            <a:endParaRPr lang="en-GB"/>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DD575CF-94E1-4F31-BEC2-21B52B6656F7}" type="slidenum">
              <a:t>‹#›</a:t>
            </a:fld>
            <a:endParaRPr lang="en-GB"/>
          </a:p>
        </p:txBody>
      </p:sp>
    </p:spTree>
    <p:extLst>
      <p:ext uri="{BB962C8B-B14F-4D97-AF65-F5344CB8AC3E}">
        <p14:creationId xmlns:p14="http://schemas.microsoft.com/office/powerpoint/2010/main" val="276920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D575CF-94E1-4F31-BEC2-21B52B6656F7}" type="slidenum">
              <a:t>1</a:t>
            </a:fld>
            <a:endParaRPr lang="en-GB"/>
          </a:p>
        </p:txBody>
      </p:sp>
    </p:spTree>
    <p:extLst>
      <p:ext uri="{BB962C8B-B14F-4D97-AF65-F5344CB8AC3E}">
        <p14:creationId xmlns:p14="http://schemas.microsoft.com/office/powerpoint/2010/main" val="2447851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you ready to have the best skin of your life? Raise of hands—who wants low tox, powerful skincare that supports you ageing in the right way for you?</a:t>
            </a:r>
          </a:p>
        </p:txBody>
      </p:sp>
      <p:sp>
        <p:nvSpPr>
          <p:cNvPr id="4" name="Slide Number Placeholder 3"/>
          <p:cNvSpPr>
            <a:spLocks noGrp="1"/>
          </p:cNvSpPr>
          <p:nvPr>
            <p:ph type="sldNum" sz="quarter" idx="5"/>
          </p:nvPr>
        </p:nvSpPr>
        <p:spPr/>
        <p:txBody>
          <a:bodyPr/>
          <a:lstStyle/>
          <a:p>
            <a:fld id="{EDD575CF-94E1-4F31-BEC2-21B52B6656F7}" type="slidenum">
              <a:t>2</a:t>
            </a:fld>
            <a:endParaRPr lang="en-GB"/>
          </a:p>
        </p:txBody>
      </p:sp>
    </p:spTree>
    <p:extLst>
      <p:ext uri="{BB962C8B-B14F-4D97-AF65-F5344CB8AC3E}">
        <p14:creationId xmlns:p14="http://schemas.microsoft.com/office/powerpoint/2010/main" val="4225168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GOALS FOR TODAY</a:t>
            </a:r>
            <a:endParaRPr lang="en-US"/>
          </a:p>
          <a:p>
            <a:r>
              <a:rPr lang="en-US"/>
              <a:t>• Discover how to naturally support glowing, resilient skin</a:t>
            </a:r>
            <a:endParaRPr lang="en-GB"/>
          </a:p>
          <a:p>
            <a:r>
              <a:rPr lang="en-US"/>
              <a:t>• Understand why what we put on our skin truly matters</a:t>
            </a:r>
            <a:endParaRPr lang="en-GB">
              <a:ea typeface="Calibri"/>
              <a:cs typeface="Calibri"/>
            </a:endParaRPr>
          </a:p>
          <a:p>
            <a:r>
              <a:rPr lang="en-US"/>
              <a:t>• Learn about toxic load and how it affects overall wellness</a:t>
            </a:r>
            <a:endParaRPr lang="en-GB">
              <a:ea typeface="Calibri"/>
              <a:cs typeface="Calibri"/>
            </a:endParaRPr>
          </a:p>
          <a:p>
            <a:r>
              <a:rPr lang="en-US"/>
              <a:t>• Create your own </a:t>
            </a:r>
            <a:r>
              <a:rPr lang="en-US" err="1"/>
              <a:t>personalised</a:t>
            </a:r>
            <a:r>
              <a:rPr lang="en-US"/>
              <a:t>, effective skin ritual</a:t>
            </a:r>
            <a:endParaRPr lang="en-GB">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3</a:t>
            </a:fld>
            <a:endParaRPr lang="en-GB"/>
          </a:p>
        </p:txBody>
      </p:sp>
    </p:spTree>
    <p:extLst>
      <p:ext uri="{BB962C8B-B14F-4D97-AF65-F5344CB8AC3E}">
        <p14:creationId xmlns:p14="http://schemas.microsoft.com/office/powerpoint/2010/main" val="1568070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IKISE™?</a:t>
            </a:r>
            <a:endParaRPr lang="en-US" dirty="0"/>
          </a:p>
          <a:p>
            <a:endParaRPr lang="en-US" b="1" dirty="0"/>
          </a:p>
          <a:p>
            <a:r>
              <a:rPr lang="en-US" dirty="0"/>
              <a:t>Welcome to the new era of skincare—where high-performance results meet holistic wellness. </a:t>
            </a:r>
            <a:endParaRPr lang="en-GB" dirty="0"/>
          </a:p>
          <a:p>
            <a:r>
              <a:rPr lang="en-US" dirty="0"/>
              <a:t>IKISE™ is a skincare collection inspired by Japan's timeless beauty rituals, formulated with cutting-edge natural ingredients like humic shale and CPTG® essential oils. </a:t>
            </a:r>
            <a:endParaRPr lang="en-GB" dirty="0"/>
          </a:p>
          <a:p>
            <a:endParaRPr lang="en-US" dirty="0"/>
          </a:p>
          <a:p>
            <a:r>
              <a:rPr lang="en-US" dirty="0"/>
              <a:t>This is skincare designed to nourish your skin’s natural vitality. Not to fight age, but to support you in ageing better.</a:t>
            </a:r>
            <a:endParaRPr lang="en-GB" dirty="0"/>
          </a:p>
        </p:txBody>
      </p:sp>
      <p:sp>
        <p:nvSpPr>
          <p:cNvPr id="4" name="Slide Number Placeholder 3"/>
          <p:cNvSpPr>
            <a:spLocks noGrp="1"/>
          </p:cNvSpPr>
          <p:nvPr>
            <p:ph type="sldNum" sz="quarter" idx="5"/>
          </p:nvPr>
        </p:nvSpPr>
        <p:spPr/>
        <p:txBody>
          <a:bodyPr/>
          <a:lstStyle/>
          <a:p>
            <a:fld id="{EDD575CF-94E1-4F31-BEC2-21B52B6656F7}" type="slidenum">
              <a:t>4</a:t>
            </a:fld>
            <a:endParaRPr lang="en-GB"/>
          </a:p>
        </p:txBody>
      </p:sp>
    </p:spTree>
    <p:extLst>
      <p:ext uri="{BB962C8B-B14F-4D97-AF65-F5344CB8AC3E}">
        <p14:creationId xmlns:p14="http://schemas.microsoft.com/office/powerpoint/2010/main" val="270687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IKISE™ is created for those who want the best of both worlds—science and nature. It’s high-performance skincare that’s also low-tox and consciously crafted.</a:t>
            </a:r>
          </a:p>
          <a:p>
            <a:r>
              <a:rPr lang="en-US"/>
              <a:t>With IKISE™, you no longer have to choose between purity and results.</a:t>
            </a:r>
            <a:endParaRPr lang="en-GB"/>
          </a:p>
          <a:p>
            <a:endParaRPr lang="en-US"/>
          </a:p>
          <a:p>
            <a:r>
              <a:rPr lang="en-US"/>
              <a:t>But why does low-tox skincare matter? And what role do toxins actually play when it comes to our skin and overall wellness?</a:t>
            </a:r>
            <a:endParaRPr lang="en-GB"/>
          </a:p>
          <a:p>
            <a:endParaRPr lang="en-US"/>
          </a:p>
          <a:p>
            <a:r>
              <a:rPr lang="en-US"/>
              <a:t>Let’s take a closer look…</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5</a:t>
            </a:fld>
            <a:endParaRPr lang="en-GB"/>
          </a:p>
        </p:txBody>
      </p:sp>
    </p:spTree>
    <p:extLst>
      <p:ext uri="{BB962C8B-B14F-4D97-AF65-F5344CB8AC3E}">
        <p14:creationId xmlns:p14="http://schemas.microsoft.com/office/powerpoint/2010/main" val="3656333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IS A TOXIN?</a:t>
            </a:r>
            <a:endParaRPr lang="en-US" b="1">
              <a:ea typeface="Calibri"/>
              <a:cs typeface="Calibri"/>
            </a:endParaRPr>
          </a:p>
          <a:p>
            <a:r>
              <a:rPr lang="en-US"/>
              <a:t>A “toxin” is any substance that places undue stress on the body.  </a:t>
            </a:r>
            <a:endParaRPr lang="en-GB"/>
          </a:p>
          <a:p>
            <a:endParaRPr lang="en-US"/>
          </a:p>
          <a:p>
            <a:r>
              <a:rPr lang="en-US" b="1"/>
              <a:t>WHAT IS TOXIC LOAD?</a:t>
            </a:r>
            <a:endParaRPr lang="en-GB"/>
          </a:p>
          <a:p>
            <a:r>
              <a:rPr lang="en-US"/>
              <a:t>Everyday exposures—like stress, pollution, synthetic ingredients, and poor diet—can accumulate in the body over time. This buildup is referred to as </a:t>
            </a:r>
            <a:r>
              <a:rPr lang="en-US" b="1"/>
              <a:t>“toxic load.”</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6</a:t>
            </a:fld>
            <a:endParaRPr lang="en-GB"/>
          </a:p>
        </p:txBody>
      </p:sp>
    </p:spTree>
    <p:extLst>
      <p:ext uri="{BB962C8B-B14F-4D97-AF65-F5344CB8AC3E}">
        <p14:creationId xmlns:p14="http://schemas.microsoft.com/office/powerpoint/2010/main" val="600766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PRODUCTS CONTRIBUE TO TOXIC LOAD?</a:t>
            </a:r>
            <a:endParaRPr lang="en-US"/>
          </a:p>
          <a:p>
            <a:endParaRPr lang="en-US" b="1"/>
          </a:p>
          <a:p>
            <a:r>
              <a:rPr lang="en-US"/>
              <a:t>There are more than </a:t>
            </a:r>
            <a:r>
              <a:rPr lang="en-US" b="1"/>
              <a:t>1,000 identified Endocrine Disrupting Chemicals (EDCs)</a:t>
            </a:r>
            <a:r>
              <a:rPr lang="en-US"/>
              <a:t>—and they typically fall into five main categories:</a:t>
            </a:r>
            <a:endParaRPr lang="en-GB"/>
          </a:p>
          <a:p>
            <a:r>
              <a:rPr lang="en-US" b="1"/>
              <a:t>• Plant-derived compounds</a:t>
            </a:r>
            <a:br>
              <a:rPr lang="en-US" b="1">
                <a:cs typeface="+mn-lt"/>
              </a:rPr>
            </a:br>
            <a:r>
              <a:rPr lang="en-US" b="1"/>
              <a:t>• Medical supplies and equipment</a:t>
            </a:r>
            <a:br>
              <a:rPr lang="en-US" b="1">
                <a:cs typeface="+mn-lt"/>
              </a:rPr>
            </a:br>
            <a:r>
              <a:rPr lang="en-US" b="1"/>
              <a:t>• Industrial chemicals</a:t>
            </a:r>
            <a:br>
              <a:rPr lang="en-US" b="1">
                <a:cs typeface="+mn-lt"/>
              </a:rPr>
            </a:br>
            <a:r>
              <a:rPr lang="en-US" b="1"/>
              <a:t>• Pharmaceutical products</a:t>
            </a:r>
            <a:br>
              <a:rPr lang="en-US" b="1">
                <a:cs typeface="+mn-lt"/>
              </a:rPr>
            </a:br>
            <a:r>
              <a:rPr lang="en-US" b="1"/>
              <a:t>• Household, personal care, and consumable items </a:t>
            </a:r>
            <a:r>
              <a:rPr lang="en-US"/>
              <a:t>— WE WILL FOCUS ON PERSONAL CARE PRODUCTS TODAY</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7</a:t>
            </a:fld>
            <a:endParaRPr lang="en-GB"/>
          </a:p>
        </p:txBody>
      </p:sp>
    </p:spTree>
    <p:extLst>
      <p:ext uri="{BB962C8B-B14F-4D97-AF65-F5344CB8AC3E}">
        <p14:creationId xmlns:p14="http://schemas.microsoft.com/office/powerpoint/2010/main" val="661909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Did you know…</a:t>
            </a:r>
            <a:br>
              <a:rPr lang="en-US" b="1">
                <a:cs typeface="+mn-lt"/>
              </a:rPr>
            </a:br>
            <a:endParaRPr lang="en-US" b="1"/>
          </a:p>
          <a:p>
            <a:r>
              <a:rPr lang="en-US" b="1"/>
              <a:t>On average, women use 12 personal care products daily</a:t>
            </a:r>
            <a:r>
              <a:rPr lang="en-US"/>
              <a:t>, exposing themselves to </a:t>
            </a:r>
            <a:r>
              <a:rPr lang="en-US" b="1"/>
              <a:t>over 160 unique chemicals</a:t>
            </a:r>
            <a:r>
              <a:rPr lang="en-US"/>
              <a:t>.</a:t>
            </a:r>
          </a:p>
          <a:p>
            <a:r>
              <a:rPr lang="en-US" b="1"/>
              <a:t>Men aren’t exempt</a:t>
            </a:r>
            <a:r>
              <a:rPr lang="en-US"/>
              <a:t>—the average man uses </a:t>
            </a:r>
            <a:r>
              <a:rPr lang="en-US" b="1"/>
              <a:t>6 products</a:t>
            </a:r>
            <a:r>
              <a:rPr lang="en-US"/>
              <a:t>, containing </a:t>
            </a:r>
            <a:r>
              <a:rPr lang="en-US" b="1"/>
              <a:t>more than 85 chemicals</a:t>
            </a:r>
            <a:r>
              <a:rPr lang="en-US"/>
              <a:t>.</a:t>
            </a:r>
            <a:endParaRPr lang="en-GB"/>
          </a:p>
          <a:p>
            <a:r>
              <a:rPr lang="en-US"/>
              <a:t>Meanwhile, </a:t>
            </a:r>
            <a:r>
              <a:rPr lang="en-US" b="1"/>
              <a:t>over 40 countries have banned 1,400 harmful chemicals</a:t>
            </a:r>
            <a:r>
              <a:rPr lang="en-US"/>
              <a:t> in cosmetics and personal care.</a:t>
            </a:r>
            <a:br>
              <a:rPr lang="en-US">
                <a:cs typeface="+mn-lt"/>
              </a:rPr>
            </a:br>
            <a:r>
              <a:rPr lang="en-US"/>
              <a:t> </a:t>
            </a:r>
            <a:endParaRPr lang="en-GB"/>
          </a:p>
          <a:p>
            <a:r>
              <a:rPr lang="en-US" b="1"/>
              <a:t>So where does that leave us?</a:t>
            </a:r>
            <a:endParaRPr lang="en-GB" b="1">
              <a:ea typeface="Calibri"/>
              <a:cs typeface="Calibri"/>
            </a:endParaRPr>
          </a:p>
          <a:p>
            <a:r>
              <a:rPr lang="en-US"/>
              <a:t>It means many of us are unknowingly exposed to </a:t>
            </a:r>
            <a:r>
              <a:rPr lang="en-US" b="1"/>
              <a:t>endocrine-disrupting chemicals</a:t>
            </a:r>
            <a:r>
              <a:rPr lang="en-US"/>
              <a:t> every single day—just by following our normal routines.</a:t>
            </a:r>
            <a:br>
              <a:rPr lang="en-US">
                <a:cs typeface="+mn-lt"/>
              </a:rPr>
            </a:br>
            <a:r>
              <a:rPr lang="en-US"/>
              <a:t>And most people have no idea… or don’t know where to begin making changes.</a:t>
            </a:r>
            <a:endParaRPr lang="en-GB">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8</a:t>
            </a:fld>
            <a:endParaRPr lang="en-GB"/>
          </a:p>
        </p:txBody>
      </p:sp>
    </p:spTree>
    <p:extLst>
      <p:ext uri="{BB962C8B-B14F-4D97-AF65-F5344CB8AC3E}">
        <p14:creationId xmlns:p14="http://schemas.microsoft.com/office/powerpoint/2010/main" val="3188593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Research shows that </a:t>
            </a:r>
            <a:r>
              <a:rPr lang="en-US" b="1"/>
              <a:t>up to 60% of what we apply to our skin can be absorbed directly into our bloodstream</a:t>
            </a:r>
            <a:r>
              <a:rPr lang="en-US"/>
              <a:t>. That means every product we use matters.</a:t>
            </a:r>
          </a:p>
          <a:p>
            <a:r>
              <a:rPr lang="en-US"/>
              <a:t>From skincare and oral care to hair care, we’re exposing ourselves—and our families—to dozens of chemicals daily. Over time, this can contribute to allergies, hormonal imbalances, reproductive challenges, and even more serious health concerns.</a:t>
            </a:r>
            <a:endParaRPr lang="en-GB"/>
          </a:p>
          <a:p>
            <a:r>
              <a:rPr lang="en-US"/>
              <a:t>But here’s the good news: </a:t>
            </a:r>
            <a:r>
              <a:rPr lang="en-US" b="1"/>
              <a:t>you have a choice</a:t>
            </a:r>
            <a:r>
              <a:rPr lang="en-US"/>
              <a:t>.</a:t>
            </a:r>
            <a:endParaRPr lang="en-GB"/>
          </a:p>
          <a:p>
            <a:r>
              <a:rPr lang="en-US"/>
              <a:t>That’s where </a:t>
            </a:r>
            <a:r>
              <a:rPr lang="en-US" b="1"/>
              <a:t>IKISE™</a:t>
            </a:r>
            <a:r>
              <a:rPr lang="en-US"/>
              <a:t> comes in—a skincare range designed to nurture, not burden, your body. It's low-tox, high-performance, and powered by the best of nature and science.</a:t>
            </a:r>
            <a:endParaRPr lang="en-GB"/>
          </a:p>
        </p:txBody>
      </p:sp>
      <p:sp>
        <p:nvSpPr>
          <p:cNvPr id="4" name="Slide Number Placeholder 3"/>
          <p:cNvSpPr>
            <a:spLocks noGrp="1"/>
          </p:cNvSpPr>
          <p:nvPr>
            <p:ph type="sldNum" sz="quarter" idx="5"/>
          </p:nvPr>
        </p:nvSpPr>
        <p:spPr/>
        <p:txBody>
          <a:bodyPr/>
          <a:lstStyle/>
          <a:p>
            <a:fld id="{EDD575CF-94E1-4F31-BEC2-21B52B6656F7}" type="slidenum">
              <a:t>9</a:t>
            </a:fld>
            <a:endParaRPr lang="en-GB"/>
          </a:p>
        </p:txBody>
      </p:sp>
    </p:spTree>
    <p:extLst>
      <p:ext uri="{BB962C8B-B14F-4D97-AF65-F5344CB8AC3E}">
        <p14:creationId xmlns:p14="http://schemas.microsoft.com/office/powerpoint/2010/main" val="121649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IKISE</a:t>
            </a:r>
            <a:r>
              <a:rPr lang="en-US" dirty="0"/>
              <a:t>™</a:t>
            </a:r>
            <a:r>
              <a:rPr lang="en-US" b="1" dirty="0"/>
              <a:t>?</a:t>
            </a:r>
            <a:endParaRPr lang="en-GB" dirty="0"/>
          </a:p>
          <a:p>
            <a:r>
              <a:rPr lang="en-US" dirty="0"/>
              <a:t>• IKISE™ represents a new standard in skincare - where performance meets purity.</a:t>
            </a:r>
            <a:endParaRPr lang="en-GB" dirty="0"/>
          </a:p>
          <a:p>
            <a:r>
              <a:rPr lang="en-US" dirty="0"/>
              <a:t>• Inspired by Japanese beauty rituals, this range supports your skin’s natural vitality. It’s not about fighting age, but ageing better.</a:t>
            </a:r>
            <a:endParaRPr lang="en-GB" dirty="0"/>
          </a:p>
          <a:p>
            <a:r>
              <a:rPr lang="en-US" dirty="0"/>
              <a:t>• Powered by CPTG® essential oils and proven natural actives, IKISE™ delivers visible results - hydration, brightness, firmness, without toxins or synthetic fillers.</a:t>
            </a:r>
            <a:endParaRPr lang="en-GB" dirty="0"/>
          </a:p>
          <a:p>
            <a:endParaRPr lang="en-US" b="1" dirty="0"/>
          </a:p>
          <a:p>
            <a:r>
              <a:rPr lang="en-US" b="1" dirty="0"/>
              <a:t>WHAT MAKES IT DIFFERENT?</a:t>
            </a:r>
            <a:endParaRPr lang="en-GB" b="1" dirty="0">
              <a:ea typeface="Calibri"/>
              <a:cs typeface="Calibri"/>
            </a:endParaRPr>
          </a:p>
          <a:p>
            <a:r>
              <a:rPr lang="en-US" dirty="0"/>
              <a:t>• Rooted in Japanese skincare principles.</a:t>
            </a:r>
            <a:endParaRPr lang="en-GB" dirty="0"/>
          </a:p>
          <a:p>
            <a:r>
              <a:rPr lang="en-US" dirty="0"/>
              <a:t>• Clean, conscious, and effective.</a:t>
            </a:r>
            <a:endParaRPr lang="en-GB" dirty="0"/>
          </a:p>
          <a:p>
            <a:r>
              <a:rPr lang="en-US" dirty="0"/>
              <a:t>• You no longer have to choose between wellness and results.</a:t>
            </a:r>
            <a:endParaRPr lang="en-GB" dirty="0"/>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10</a:t>
            </a:fld>
            <a:endParaRPr lang="en-GB"/>
          </a:p>
        </p:txBody>
      </p:sp>
    </p:spTree>
    <p:extLst>
      <p:ext uri="{BB962C8B-B14F-4D97-AF65-F5344CB8AC3E}">
        <p14:creationId xmlns:p14="http://schemas.microsoft.com/office/powerpoint/2010/main" val="3223044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One of IKISE</a:t>
            </a:r>
            <a:r>
              <a:rPr lang="en-US" dirty="0"/>
              <a:t>™</a:t>
            </a:r>
            <a:r>
              <a:rPr lang="en-US" b="1" dirty="0"/>
              <a:t>’s standout hero ingredients is Humic Shale - </a:t>
            </a:r>
            <a:r>
              <a:rPr lang="en-US" dirty="0"/>
              <a:t>a rare, mineral-rich compound derived from ancient plant matter that delivers powerful skin benefits.</a:t>
            </a:r>
          </a:p>
          <a:p>
            <a:r>
              <a:rPr lang="en-US" dirty="0"/>
              <a:t>• </a:t>
            </a:r>
            <a:r>
              <a:rPr lang="en-US" b="1" dirty="0"/>
              <a:t>Mineral-Rich Nourishment:</a:t>
            </a:r>
            <a:r>
              <a:rPr lang="en-US" dirty="0"/>
              <a:t> Packed with trace minerals like magnesium, calcium, and iron to help replenish and </a:t>
            </a:r>
            <a:r>
              <a:rPr lang="en-US" dirty="0" err="1"/>
              <a:t>revitalise</a:t>
            </a:r>
            <a:r>
              <a:rPr lang="en-US" dirty="0"/>
              <a:t> depleted skin.</a:t>
            </a:r>
            <a:endParaRPr lang="en-GB"/>
          </a:p>
          <a:p>
            <a:r>
              <a:rPr lang="en-US" dirty="0"/>
              <a:t>• </a:t>
            </a:r>
            <a:r>
              <a:rPr lang="en-US" b="1" dirty="0"/>
              <a:t>Detoxification:</a:t>
            </a:r>
            <a:r>
              <a:rPr lang="en-US" dirty="0"/>
              <a:t> Binds to impurities and toxins, supporting a clearer, more refreshed-looking complexion.</a:t>
            </a:r>
            <a:endParaRPr lang="en-GB"/>
          </a:p>
          <a:p>
            <a:r>
              <a:rPr lang="en-US" dirty="0"/>
              <a:t>• </a:t>
            </a:r>
            <a:r>
              <a:rPr lang="en-US" b="1" dirty="0"/>
              <a:t>Supports Cell Renewal:</a:t>
            </a:r>
            <a:r>
              <a:rPr lang="en-US" dirty="0"/>
              <a:t> Its unique nutrient profile may help boost skin turnover, revealing a fresher, more radiant complexion.</a:t>
            </a:r>
            <a:endParaRPr lang="en-GB"/>
          </a:p>
          <a:p>
            <a:r>
              <a:rPr lang="en-US" dirty="0"/>
              <a:t>• </a:t>
            </a:r>
            <a:r>
              <a:rPr lang="en-US" b="1" dirty="0"/>
              <a:t>Skin Balance:</a:t>
            </a:r>
            <a:r>
              <a:rPr lang="en-US" dirty="0"/>
              <a:t> Known to calm visible inflammation, support a healthy skin microbiome, and improve overall texture and tone.</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11</a:t>
            </a:fld>
            <a:endParaRPr lang="en-GB"/>
          </a:p>
        </p:txBody>
      </p:sp>
    </p:spTree>
    <p:extLst>
      <p:ext uri="{BB962C8B-B14F-4D97-AF65-F5344CB8AC3E}">
        <p14:creationId xmlns:p14="http://schemas.microsoft.com/office/powerpoint/2010/main" val="2567721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is the Natural Origin Index?</a:t>
            </a:r>
            <a:endParaRPr lang="en-GB"/>
          </a:p>
          <a:p>
            <a:r>
              <a:rPr lang="en-US"/>
              <a:t>• ISO 16128 is a global clean beauty standard that shows how natural an ingredient really is.</a:t>
            </a:r>
            <a:endParaRPr lang="en-GB"/>
          </a:p>
          <a:p>
            <a:r>
              <a:rPr lang="en-US"/>
              <a:t>• It uses a scale from 0 to 1 - 1.0 means the ingredient is 100% naturally derived from sources like plants or minerals.</a:t>
            </a:r>
            <a:endParaRPr lang="en-GB"/>
          </a:p>
          <a:p>
            <a:r>
              <a:rPr lang="en-US"/>
              <a:t>• It also ensures ingredients are processed in a way that’s safe for your skin and better for the planet.</a:t>
            </a:r>
            <a:endParaRPr lang="en-GB"/>
          </a:p>
          <a:p>
            <a:r>
              <a:rPr lang="en-US"/>
              <a:t>• This standard helps cut through vague “natural” claims by providing clear, trusted guidelines.</a:t>
            </a:r>
            <a:endParaRPr lang="en-GB"/>
          </a:p>
          <a:p>
            <a:r>
              <a:rPr lang="en-US"/>
              <a:t>• It’s about transparency, sustainability, and knowing what’s really in your skincare.</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12</a:t>
            </a:fld>
            <a:endParaRPr lang="en-GB"/>
          </a:p>
        </p:txBody>
      </p:sp>
    </p:spTree>
    <p:extLst>
      <p:ext uri="{BB962C8B-B14F-4D97-AF65-F5344CB8AC3E}">
        <p14:creationId xmlns:p14="http://schemas.microsoft.com/office/powerpoint/2010/main" val="1566090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IKISE™ Skin Ritual is built on the timeless principles of </a:t>
            </a:r>
            <a:r>
              <a:rPr lang="en-US" b="1"/>
              <a:t>Japanese skincare</a:t>
            </a:r>
            <a:r>
              <a:rPr lang="en-US"/>
              <a:t>, where each step is designed to </a:t>
            </a:r>
            <a:r>
              <a:rPr lang="en-US" b="1"/>
              <a:t>feed, nourish, and </a:t>
            </a:r>
            <a:r>
              <a:rPr lang="en-US" b="1" err="1"/>
              <a:t>honour</a:t>
            </a:r>
            <a:r>
              <a:rPr lang="en-US" b="1"/>
              <a:t> the skin</a:t>
            </a:r>
            <a:r>
              <a:rPr lang="en-US"/>
              <a:t>—never strip or overwhelm it.</a:t>
            </a:r>
          </a:p>
          <a:p>
            <a:endParaRPr lang="en-US"/>
          </a:p>
          <a:p>
            <a:r>
              <a:rPr lang="en-US"/>
              <a:t>There are four simple yet purposeful steps:</a:t>
            </a:r>
            <a:endParaRPr lang="en-GB"/>
          </a:p>
          <a:p>
            <a:pPr marL="228600" indent="-228600">
              <a:buAutoNum type="arabicPeriod"/>
            </a:pPr>
            <a:r>
              <a:rPr lang="en-US" b="1"/>
              <a:t>Cleanse</a:t>
            </a:r>
            <a:r>
              <a:rPr lang="en-US"/>
              <a:t> – Gently lift away impurities while respecting the skin’s barrier.</a:t>
            </a:r>
            <a:endParaRPr lang="en-GB">
              <a:ea typeface="Calibri" panose="020F0502020204030204"/>
              <a:cs typeface="Calibri" panose="020F0502020204030204"/>
            </a:endParaRPr>
          </a:p>
          <a:p>
            <a:r>
              <a:rPr lang="en-US"/>
              <a:t>2.</a:t>
            </a:r>
            <a:r>
              <a:rPr lang="en-US" b="1"/>
              <a:t> Hydrate &amp; Prep</a:t>
            </a:r>
            <a:r>
              <a:rPr lang="en-US"/>
              <a:t> – Layer in moisture and create the perfect canvas for active ingredients.</a:t>
            </a:r>
            <a:endParaRPr lang="en-GB"/>
          </a:p>
          <a:p>
            <a:r>
              <a:rPr lang="en-US"/>
              <a:t>3.</a:t>
            </a:r>
            <a:r>
              <a:rPr lang="en-US" b="1"/>
              <a:t> Treat</a:t>
            </a:r>
            <a:r>
              <a:rPr lang="en-US"/>
              <a:t> – Deliver targeted ingredients for radiance, texture, and firmness.</a:t>
            </a:r>
            <a:endParaRPr lang="en-GB"/>
          </a:p>
          <a:p>
            <a:r>
              <a:rPr lang="en-US"/>
              <a:t>4.</a:t>
            </a:r>
            <a:r>
              <a:rPr lang="en-US" b="1"/>
              <a:t> Seal &amp; Protect</a:t>
            </a:r>
            <a:r>
              <a:rPr lang="en-US"/>
              <a:t> – Lock in hydration and shield the skin with a soft, nourishing veil.</a:t>
            </a:r>
            <a:endParaRPr lang="en-GB"/>
          </a:p>
          <a:p>
            <a:endParaRPr lang="en-US"/>
          </a:p>
          <a:p>
            <a:r>
              <a:rPr lang="en-US"/>
              <a:t>This ritual isn’t just about skincare - it’s a </a:t>
            </a:r>
            <a:r>
              <a:rPr lang="en-US" b="1"/>
              <a:t>moment of meditation</a:t>
            </a:r>
            <a:r>
              <a:rPr lang="en-US"/>
              <a:t>, a way to start and end your day with intention. It's a form of </a:t>
            </a:r>
            <a:r>
              <a:rPr lang="en-US" b="1"/>
              <a:t>simple, luxurious self-care</a:t>
            </a:r>
            <a:r>
              <a:rPr lang="en-US"/>
              <a:t> that helps you reconnect to yourself while treating your skin to exactly what it needs.</a:t>
            </a:r>
            <a:endParaRPr lang="en-GB"/>
          </a:p>
          <a:p>
            <a:r>
              <a:rPr lang="en-US"/>
              <a:t>It’s about slowing down, being present, and choosing products that work with your skin—not against it.</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13</a:t>
            </a:fld>
            <a:endParaRPr lang="en-GB"/>
          </a:p>
        </p:txBody>
      </p:sp>
    </p:spTree>
    <p:extLst>
      <p:ext uri="{BB962C8B-B14F-4D97-AF65-F5344CB8AC3E}">
        <p14:creationId xmlns:p14="http://schemas.microsoft.com/office/powerpoint/2010/main" val="205204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is just a guide</a:t>
            </a:r>
            <a:r>
              <a:rPr lang="en-US"/>
              <a:t> - a starting point to help you understand how the IKISE™ range can be tailored to your skin.</a:t>
            </a:r>
            <a:endParaRPr lang="en-GB">
              <a:ea typeface="Calibri"/>
              <a:cs typeface="Calibri"/>
            </a:endParaRPr>
          </a:p>
          <a:p>
            <a:r>
              <a:rPr lang="en-US" dirty="0"/>
              <a:t>• You don’t need to follow it rigidly. Think of it as a flexible ritual you can dip in and out of depending on what your skin needs that day.</a:t>
            </a:r>
            <a:endParaRPr lang="en-GB" dirty="0"/>
          </a:p>
          <a:p>
            <a:r>
              <a:rPr lang="en-US" dirty="0"/>
              <a:t>• For example, if your skin’s feeling dry, you might add in an extra layer of the Smooth &amp; Rich Lotion or use the Booster Oil at night - even if that’s not your usual routine.</a:t>
            </a:r>
            <a:endParaRPr lang="en-GB" dirty="0"/>
          </a:p>
          <a:p>
            <a:r>
              <a:rPr lang="en-US" dirty="0"/>
              <a:t>• Or, if you’re short on time in the morning, keep it simple and come back to the full ritual when you can.</a:t>
            </a:r>
            <a:endParaRPr lang="en-GB" dirty="0"/>
          </a:p>
          <a:p>
            <a:r>
              <a:rPr lang="en-US" dirty="0"/>
              <a:t>• The real beauty here is that every product is designed to work beautifully together - so you can </a:t>
            </a:r>
            <a:r>
              <a:rPr lang="en-US" dirty="0" err="1"/>
              <a:t>customise</a:t>
            </a:r>
            <a:r>
              <a:rPr lang="en-US" dirty="0"/>
              <a:t> your ritual to suit your skin type, your lifestyle, and the seasons.</a:t>
            </a:r>
            <a:endParaRPr lang="en-GB" dirty="0"/>
          </a:p>
          <a:p>
            <a:r>
              <a:rPr lang="en-US" dirty="0"/>
              <a:t>• Whether your skin is normal, dry, or combination, this guide gives you a foundation to build on, so your skincare feels supportive, not overwhelming.</a:t>
            </a:r>
            <a:endParaRPr lang="en-GB" dirty="0"/>
          </a:p>
        </p:txBody>
      </p:sp>
      <p:sp>
        <p:nvSpPr>
          <p:cNvPr id="4" name="Slide Number Placeholder 3"/>
          <p:cNvSpPr>
            <a:spLocks noGrp="1"/>
          </p:cNvSpPr>
          <p:nvPr>
            <p:ph type="sldNum" sz="quarter" idx="5"/>
          </p:nvPr>
        </p:nvSpPr>
        <p:spPr/>
        <p:txBody>
          <a:bodyPr/>
          <a:lstStyle/>
          <a:p>
            <a:fld id="{EDD575CF-94E1-4F31-BEC2-21B52B6656F7}" type="slidenum">
              <a:t>14</a:t>
            </a:fld>
            <a:endParaRPr lang="en-GB"/>
          </a:p>
        </p:txBody>
      </p:sp>
    </p:spTree>
    <p:extLst>
      <p:ext uri="{BB962C8B-B14F-4D97-AF65-F5344CB8AC3E}">
        <p14:creationId xmlns:p14="http://schemas.microsoft.com/office/powerpoint/2010/main" val="2966745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it's time to meet the range…</a:t>
            </a: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15</a:t>
            </a:fld>
            <a:endParaRPr lang="en-GB"/>
          </a:p>
        </p:txBody>
      </p:sp>
    </p:spTree>
    <p:extLst>
      <p:ext uri="{BB962C8B-B14F-4D97-AF65-F5344CB8AC3E}">
        <p14:creationId xmlns:p14="http://schemas.microsoft.com/office/powerpoint/2010/main" val="1604876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your first step in the cleansing ritual</a:t>
            </a:r>
            <a:r>
              <a:rPr lang="en-US" dirty="0"/>
              <a:t>, designed to gently melt away makeup, sunscreen, and impurities without stripping the skin.</a:t>
            </a:r>
            <a:endParaRPr lang="en-GB" dirty="0"/>
          </a:p>
          <a:p>
            <a:r>
              <a:rPr lang="en-US" dirty="0"/>
              <a:t>• It has a 100% Natural Origin Index and is packed with nourishing ingredients like Beeswax, Sunflower Seed Wax, and brightening essential oils like Lime and </a:t>
            </a:r>
            <a:r>
              <a:rPr lang="en-US" dirty="0" err="1"/>
              <a:t>Litsea</a:t>
            </a:r>
            <a:r>
              <a:rPr lang="en-US" dirty="0"/>
              <a:t>.</a:t>
            </a:r>
            <a:endParaRPr lang="en-GB" dirty="0"/>
          </a:p>
          <a:p>
            <a:r>
              <a:rPr lang="en-US" dirty="0"/>
              <a:t>• As you massage it onto dry skin, it begins to soften and nourish. Once you add water, it transforms into a light milk that rinses away cleanly, leaving your skin soft, cushioned, and replenished.</a:t>
            </a:r>
            <a:endParaRPr lang="en-GB" dirty="0"/>
          </a:p>
          <a:p>
            <a:r>
              <a:rPr lang="en-US" dirty="0"/>
              <a:t>• It’s ideal for the first step in a double-cleansing routine and gentle enough for daily use.</a:t>
            </a:r>
            <a:endParaRPr lang="en-GB" dirty="0"/>
          </a:p>
          <a:p>
            <a:r>
              <a:rPr lang="en-US" dirty="0"/>
              <a:t>• A great bonus: it’s also safe to use on eyelash extensions, making it a perfect choice for those who want a thorough but gentle cleanse without compromising lash wear.</a:t>
            </a:r>
            <a:endParaRPr lang="en-GB" dirty="0"/>
          </a:p>
          <a:p>
            <a:r>
              <a:rPr lang="en-US" dirty="0"/>
              <a:t>• This balm makes cleansing feel luxurious, while protecting and nourishing your skin at the same time.</a:t>
            </a:r>
            <a:endParaRPr lang="en-GB" dirty="0"/>
          </a:p>
          <a:p>
            <a:endParaRPr lang="en-US" b="1">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16</a:t>
            </a:fld>
            <a:endParaRPr lang="en-GB"/>
          </a:p>
        </p:txBody>
      </p:sp>
    </p:spTree>
    <p:extLst>
      <p:ext uri="{BB962C8B-B14F-4D97-AF65-F5344CB8AC3E}">
        <p14:creationId xmlns:p14="http://schemas.microsoft.com/office/powerpoint/2010/main" val="3663290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is your daily cleanser</a:t>
            </a:r>
            <a:r>
              <a:rPr lang="en-US"/>
              <a:t> - gentle, refreshing, and ideal for morning and night.</a:t>
            </a:r>
            <a:endParaRPr lang="en-GB"/>
          </a:p>
          <a:p>
            <a:r>
              <a:rPr lang="en-US"/>
              <a:t>• It helps remove impurities with Lauric Acid, while Vitamin C and essential oils brighten and refresh.</a:t>
            </a:r>
            <a:endParaRPr lang="en-GB"/>
          </a:p>
          <a:p>
            <a:r>
              <a:rPr lang="en-US"/>
              <a:t>• Glycerin and Hyaluronic Acid keep skin hydrated during the cleanse.</a:t>
            </a:r>
            <a:endParaRPr lang="en-GB"/>
          </a:p>
          <a:p>
            <a:r>
              <a:rPr lang="en-US"/>
              <a:t>• Use after the Cleansing Balm for a complete double-cleanse.</a:t>
            </a:r>
            <a:endParaRPr lang="en-GB"/>
          </a:p>
          <a:p>
            <a:r>
              <a:rPr lang="en-US"/>
              <a:t>• A small amount creates a rich, gentle foam - massage in and rinse well.</a:t>
            </a:r>
            <a:endParaRPr lang="en-GB"/>
          </a:p>
          <a:p>
            <a:r>
              <a:rPr lang="en-US"/>
              <a:t>• Preps your skin beautifully for the next steps in the ritual.</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17</a:t>
            </a:fld>
            <a:endParaRPr lang="en-GB"/>
          </a:p>
        </p:txBody>
      </p:sp>
    </p:spTree>
    <p:extLst>
      <p:ext uri="{BB962C8B-B14F-4D97-AF65-F5344CB8AC3E}">
        <p14:creationId xmlns:p14="http://schemas.microsoft.com/office/powerpoint/2010/main" val="3181783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lotion is like a liquid treatment toner/essence</a:t>
            </a:r>
            <a:r>
              <a:rPr lang="en-US"/>
              <a:t> - designed to deeply hydrate, tone, and prep your skin for what comes next.</a:t>
            </a:r>
            <a:endParaRPr lang="en-GB"/>
          </a:p>
          <a:p>
            <a:r>
              <a:rPr lang="en-US"/>
              <a:t>• It combines humectants like Glycerin and Hyaluronic Acid to draw in moisture, plus Niacinamide and Vitamin C to refine pores and brighten.</a:t>
            </a:r>
            <a:endParaRPr lang="en-GB"/>
          </a:p>
          <a:p>
            <a:r>
              <a:rPr lang="en-US"/>
              <a:t>• Frankincense essential oil supports skin rejuvenation and calm.</a:t>
            </a:r>
            <a:endParaRPr lang="en-GB"/>
          </a:p>
          <a:p>
            <a:r>
              <a:rPr lang="en-US"/>
              <a:t>• You can pat it in with your hands or apply it like a toner with a cotton pad.</a:t>
            </a:r>
            <a:endParaRPr lang="en-GB"/>
          </a:p>
          <a:p>
            <a:r>
              <a:rPr lang="en-US"/>
              <a:t>• For an extra hydration boost, layer it 2–3 times.</a:t>
            </a:r>
            <a:endParaRPr lang="en-GB"/>
          </a:p>
          <a:p>
            <a:r>
              <a:rPr lang="en-US"/>
              <a:t>• It’s a beautiful reset step that leaves your skin plump, glowing, and ready for your serums or creams.</a:t>
            </a:r>
            <a:endParaRPr lang="en-GB"/>
          </a:p>
          <a:p>
            <a:endParaRPr lang="en-US" b="1">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18</a:t>
            </a:fld>
            <a:endParaRPr lang="en-GB"/>
          </a:p>
        </p:txBody>
      </p:sp>
    </p:spTree>
    <p:extLst>
      <p:ext uri="{BB962C8B-B14F-4D97-AF65-F5344CB8AC3E}">
        <p14:creationId xmlns:p14="http://schemas.microsoft.com/office/powerpoint/2010/main" val="3882770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your glow-boosting</a:t>
            </a:r>
            <a:r>
              <a:rPr lang="en-US" dirty="0"/>
              <a:t>, age-supportive step - combining hydration, brightening, and gentle renewal in one.</a:t>
            </a:r>
            <a:endParaRPr lang="en-GB" dirty="0"/>
          </a:p>
          <a:p>
            <a:r>
              <a:rPr lang="en-US" dirty="0"/>
              <a:t>• It’s a bi-phase formula - part essence, part oil - so give it a good shake before use to activate it.</a:t>
            </a:r>
            <a:endParaRPr lang="en-US" dirty="0">
              <a:ea typeface="Calibri"/>
              <a:cs typeface="Calibri"/>
            </a:endParaRPr>
          </a:p>
          <a:p>
            <a:r>
              <a:rPr lang="en-US" dirty="0"/>
              <a:t>• Vitamin C and Niacinamide help brighten and refine skin tone, while Hyaluronic Acid deeply hydrates and smooths.</a:t>
            </a:r>
            <a:endParaRPr lang="en-GB" dirty="0"/>
          </a:p>
          <a:p>
            <a:r>
              <a:rPr lang="en-US" dirty="0"/>
              <a:t>• PHAs offer gentle exfoliation to renew and soften texture, and Frankincense supports firmness and regeneration.</a:t>
            </a:r>
            <a:endParaRPr lang="en-GB" dirty="0"/>
          </a:p>
          <a:p>
            <a:r>
              <a:rPr lang="en-US" dirty="0"/>
              <a:t>• Use morning and night and press it gently into the skin.</a:t>
            </a:r>
            <a:endParaRPr lang="en-GB" dirty="0"/>
          </a:p>
          <a:p>
            <a:r>
              <a:rPr lang="en-US" dirty="0"/>
              <a:t>• For dry skin, it pairs beautifully with Booster Oil.</a:t>
            </a:r>
            <a:endParaRPr lang="en-GB" dirty="0"/>
          </a:p>
          <a:p>
            <a:r>
              <a:rPr lang="en-US" dirty="0"/>
              <a:t>• Bonus: that soft pink </a:t>
            </a:r>
            <a:r>
              <a:rPr lang="en-US" dirty="0" err="1"/>
              <a:t>colour</a:t>
            </a:r>
            <a:r>
              <a:rPr lang="en-US" dirty="0"/>
              <a:t> comes from Vitamin B12, which also helps calm redness.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19</a:t>
            </a:fld>
            <a:endParaRPr lang="en-GB"/>
          </a:p>
        </p:txBody>
      </p:sp>
    </p:spTree>
    <p:extLst>
      <p:ext uri="{BB962C8B-B14F-4D97-AF65-F5344CB8AC3E}">
        <p14:creationId xmlns:p14="http://schemas.microsoft.com/office/powerpoint/2010/main" val="116890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is your final step </a:t>
            </a:r>
            <a:r>
              <a:rPr lang="en-US"/>
              <a:t>- designed to seal in hydration, protect the skin barrier, and deliver long-lasting glow.</a:t>
            </a:r>
            <a:endParaRPr lang="en-GB"/>
          </a:p>
          <a:p>
            <a:r>
              <a:rPr lang="en-US"/>
              <a:t>• It features lightweight hydrators like Squalane and Meadow Seed Oil, along with antioxidant-rich Vitamin C and E for even tone and skin resilience.</a:t>
            </a:r>
            <a:endParaRPr lang="en-GB"/>
          </a:p>
          <a:p>
            <a:r>
              <a:rPr lang="en-US"/>
              <a:t>• </a:t>
            </a:r>
            <a:r>
              <a:rPr lang="en-US" err="1"/>
              <a:t>Buntan</a:t>
            </a:r>
            <a:r>
              <a:rPr lang="en-US"/>
              <a:t> and Copaiba essential oils help calm and balance the skin.</a:t>
            </a:r>
            <a:endParaRPr lang="en-GB"/>
          </a:p>
          <a:p>
            <a:r>
              <a:rPr lang="en-US"/>
              <a:t>• Despite containing citrus, the </a:t>
            </a:r>
            <a:r>
              <a:rPr lang="en-US" err="1"/>
              <a:t>Buntan</a:t>
            </a:r>
            <a:r>
              <a:rPr lang="en-US"/>
              <a:t> oil used here is furocoumarin-free, so it’s safe for daytime use and sun exposure.</a:t>
            </a:r>
            <a:endParaRPr lang="en-GB"/>
          </a:p>
          <a:p>
            <a:r>
              <a:rPr lang="en-US"/>
              <a:t>• Use it morning and night after the Dual Serum. Warm between your fingers and press into the skin.</a:t>
            </a:r>
            <a:endParaRPr lang="en-GB"/>
          </a:p>
          <a:p>
            <a:r>
              <a:rPr lang="en-US"/>
              <a:t>• Add a drop of Booster Oil for extra nourishment on dry or sensitive days.</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20</a:t>
            </a:fld>
            <a:endParaRPr lang="en-GB"/>
          </a:p>
        </p:txBody>
      </p:sp>
    </p:spTree>
    <p:extLst>
      <p:ext uri="{BB962C8B-B14F-4D97-AF65-F5344CB8AC3E}">
        <p14:creationId xmlns:p14="http://schemas.microsoft.com/office/powerpoint/2010/main" val="2308490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step </a:t>
            </a:r>
            <a:r>
              <a:rPr lang="en-US" dirty="0"/>
              <a:t>is all about refreshing and rejuvenating the delicate eye area.</a:t>
            </a:r>
            <a:endParaRPr lang="en-GB" dirty="0"/>
          </a:p>
          <a:p>
            <a:r>
              <a:rPr lang="en-US" dirty="0"/>
              <a:t>• It's formulated with Copper and Zinc Gluconate to support elasticity and reduce the look of fine lines.</a:t>
            </a:r>
            <a:endParaRPr lang="en-GB" dirty="0"/>
          </a:p>
          <a:p>
            <a:r>
              <a:rPr lang="en-US" dirty="0"/>
              <a:t>• Rose essential oil brightens, while Arnica helps calm puffiness and signs of fatigue, perfect for tired eyes.</a:t>
            </a:r>
            <a:endParaRPr lang="en-GB" dirty="0"/>
          </a:p>
          <a:p>
            <a:r>
              <a:rPr lang="en-US" dirty="0"/>
              <a:t>• Squalane, Beeswax, and Shea Butter deliver soothing moisture without feeling heavy.</a:t>
            </a:r>
            <a:endParaRPr lang="en-GB" dirty="0"/>
          </a:p>
          <a:p>
            <a:r>
              <a:rPr lang="en-US" dirty="0"/>
              <a:t>• Tap gently around the orbital bone using your ring finger—morning and night.</a:t>
            </a:r>
            <a:endParaRPr lang="en-GB" dirty="0"/>
          </a:p>
          <a:p>
            <a:r>
              <a:rPr lang="en-US" dirty="0"/>
              <a:t>• You can also keep it in the fridge for a de-puffing boost or apply under makeup for a smoother finish.</a:t>
            </a:r>
            <a:endParaRPr lang="en-GB" dirty="0"/>
          </a:p>
          <a:p>
            <a:r>
              <a:rPr lang="en-US" dirty="0"/>
              <a:t>• For an extra glow, try it on smile lines too.</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21</a:t>
            </a:fld>
            <a:endParaRPr lang="en-GB"/>
          </a:p>
        </p:txBody>
      </p:sp>
    </p:spTree>
    <p:extLst>
      <p:ext uri="{BB962C8B-B14F-4D97-AF65-F5344CB8AC3E}">
        <p14:creationId xmlns:p14="http://schemas.microsoft.com/office/powerpoint/2010/main" val="3795206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Booster Oil</a:t>
            </a:r>
            <a:r>
              <a:rPr lang="en-US" dirty="0"/>
              <a:t> is Step O (as in Oil) in the IKISE™ ritual - think of it as your skincare superhero</a:t>
            </a:r>
            <a:endParaRPr lang="en-GB" dirty="0">
              <a:ea typeface="Calibri"/>
              <a:cs typeface="Calibri"/>
            </a:endParaRPr>
          </a:p>
          <a:p>
            <a:r>
              <a:rPr lang="en-US" dirty="0"/>
              <a:t>• Its purpose is to prep, nourish, and activate the skin, helping everything you layer on afterwards absorb better and work more effectively.</a:t>
            </a:r>
            <a:endParaRPr lang="en-GB" dirty="0"/>
          </a:p>
          <a:p>
            <a:r>
              <a:rPr lang="en-US" dirty="0"/>
              <a:t>• It’s packed with skin-loving oils like Argan, Safflower, and Apricot Kernel, plus Vitamin C and E for brightening and antioxidant support.</a:t>
            </a:r>
            <a:endParaRPr lang="en-GB" dirty="0"/>
          </a:p>
          <a:p>
            <a:r>
              <a:rPr lang="en-US" dirty="0"/>
              <a:t>• You only need 1–2 drops on clean, damp skin before applying your Lotion or Serum. Gently press it in, especially on areas like fine lines or dry patches.</a:t>
            </a:r>
            <a:endParaRPr lang="en-GB" dirty="0"/>
          </a:p>
          <a:p>
            <a:r>
              <a:rPr lang="en-US" dirty="0"/>
              <a:t>• You can also use it beyond the face:</a:t>
            </a:r>
            <a:endParaRPr lang="en-GB" dirty="0"/>
          </a:p>
          <a:p>
            <a:r>
              <a:rPr lang="en-US" dirty="0"/>
              <a:t>• On dry hands, cuticles, elbows.</a:t>
            </a:r>
            <a:endParaRPr lang="en-GB" dirty="0"/>
          </a:p>
          <a:p>
            <a:r>
              <a:rPr lang="en-US" dirty="0"/>
              <a:t>• Mixed into your foundation for glow.</a:t>
            </a:r>
            <a:endParaRPr lang="en-GB" dirty="0"/>
          </a:p>
          <a:p>
            <a:r>
              <a:rPr lang="en-US" dirty="0"/>
              <a:t>• Or even as a scalp or hair treatment for shine and hydration.</a:t>
            </a:r>
            <a:endParaRPr lang="en-GB" dirty="0"/>
          </a:p>
          <a:p>
            <a:r>
              <a:rPr lang="en-US" dirty="0"/>
              <a:t>• It's versatile, nourishing, and a great way to boost hydration while giving your skin that lit-from-within glow.</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22</a:t>
            </a:fld>
            <a:endParaRPr lang="en-GB"/>
          </a:p>
        </p:txBody>
      </p:sp>
    </p:spTree>
    <p:extLst>
      <p:ext uri="{BB962C8B-B14F-4D97-AF65-F5344CB8AC3E}">
        <p14:creationId xmlns:p14="http://schemas.microsoft.com/office/powerpoint/2010/main" val="1505604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You don’t need to be an expert or </a:t>
            </a:r>
            <a:r>
              <a:rPr lang="en-US" dirty="0" err="1"/>
              <a:t>memorise</a:t>
            </a:r>
            <a:r>
              <a:rPr lang="en-US" dirty="0"/>
              <a:t> every ingredient to confidently talk about these products.</a:t>
            </a:r>
            <a:endParaRPr lang="en-GB" dirty="0"/>
          </a:p>
          <a:p>
            <a:r>
              <a:rPr lang="en-US" dirty="0"/>
              <a:t>• This ingredient table is here to help you understand what’s inside each formula and why it matters - making it easier to share with customers or team members.</a:t>
            </a:r>
            <a:endParaRPr lang="en-GB" dirty="0"/>
          </a:p>
          <a:p>
            <a:r>
              <a:rPr lang="en-US" dirty="0"/>
              <a:t>• Each ingredient has a purpose, whether it’s calming, brightening, hydrating, or protecting the skin.</a:t>
            </a:r>
            <a:endParaRPr lang="en-GB" dirty="0"/>
          </a:p>
          <a:p>
            <a:r>
              <a:rPr lang="en-US" dirty="0"/>
              <a:t>• You’ll see powerful botanicals like Frankincense, Rose, and Geranium alongside science-backed actives like Niacinamide and Hyaluronic Acid.</a:t>
            </a:r>
            <a:endParaRPr lang="en-GB" dirty="0"/>
          </a:p>
          <a:p>
            <a:r>
              <a:rPr lang="en-US" dirty="0"/>
              <a:t>• Use this as a reference tool. It’s perfect for building product knowledge over time and giving you that extra confidence when questions come up.</a:t>
            </a:r>
            <a:endParaRPr lang="en-GB" dirty="0"/>
          </a:p>
          <a:p>
            <a:r>
              <a:rPr lang="en-US" dirty="0"/>
              <a:t>• Think of it as your behind-the-scenes guide to the benefits that make IKISE™ so effective.</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23</a:t>
            </a:fld>
            <a:endParaRPr lang="en-GB"/>
          </a:p>
        </p:txBody>
      </p:sp>
    </p:spTree>
    <p:extLst>
      <p:ext uri="{BB962C8B-B14F-4D97-AF65-F5344CB8AC3E}">
        <p14:creationId xmlns:p14="http://schemas.microsoft.com/office/powerpoint/2010/main" val="1918077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testimonials speak volumes.</a:t>
            </a:r>
          </a:p>
          <a:p>
            <a:r>
              <a:rPr lang="en-US" dirty="0"/>
              <a:t>We’re seeing both men and women using IKISE™ and experiencing real, visible results. It’s more than just a skincare line - it's a way people are choosing to invest in themselves.</a:t>
            </a:r>
            <a:endParaRPr lang="en-GB" dirty="0"/>
          </a:p>
          <a:p>
            <a:r>
              <a:rPr lang="en-US" dirty="0"/>
              <a:t>From hydration that lasts all day, even in winter…</a:t>
            </a:r>
            <a:br>
              <a:rPr lang="en-US" dirty="0">
                <a:cs typeface="+mn-lt"/>
              </a:rPr>
            </a:br>
            <a:r>
              <a:rPr lang="en-US" dirty="0"/>
              <a:t>To smoother texture, radiant glow, and that luxurious-yet-grounded feel - IKISE™ is striking a powerful balance between performance and wellness.</a:t>
            </a:r>
            <a:endParaRPr lang="en-GB" dirty="0"/>
          </a:p>
          <a:p>
            <a:r>
              <a:rPr lang="en-US" dirty="0"/>
              <a:t>These stories reflect what we all want: skincare that works, feels good, and supports us in showing up as our best selves.</a:t>
            </a:r>
            <a:endParaRPr lang="en-GB" dirty="0"/>
          </a:p>
          <a:p>
            <a:r>
              <a:rPr lang="en-US" dirty="0"/>
              <a:t>Encourage your audience to ask themselves - </a:t>
            </a:r>
            <a:r>
              <a:rPr lang="en-US" b="1" dirty="0"/>
              <a:t>“What could this look like for me?”</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24</a:t>
            </a:fld>
            <a:endParaRPr lang="en-GB"/>
          </a:p>
        </p:txBody>
      </p:sp>
    </p:spTree>
    <p:extLst>
      <p:ext uri="{BB962C8B-B14F-4D97-AF65-F5344CB8AC3E}">
        <p14:creationId xmlns:p14="http://schemas.microsoft.com/office/powerpoint/2010/main" val="3364970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captures what IKISE™ is all about - </a:t>
            </a:r>
            <a:r>
              <a:rPr lang="en-US" b="1" dirty="0"/>
              <a:t>real people of all ages, glowing with confidence</a:t>
            </a:r>
            <a:r>
              <a:rPr lang="en-US" dirty="0"/>
              <a:t>. </a:t>
            </a:r>
          </a:p>
          <a:p>
            <a:r>
              <a:rPr lang="en-US" dirty="0"/>
              <a:t>It’s not about perfection. It’s not about reversing time. It’s about showing up with vitality, authenticity, and skin that reflects how well you're caring for yourself.</a:t>
            </a:r>
            <a:endParaRPr lang="en-GB" dirty="0"/>
          </a:p>
          <a:p>
            <a:r>
              <a:rPr lang="en-US" dirty="0"/>
              <a:t>Let’s release the pressure to look younger and instead focus on </a:t>
            </a:r>
            <a:r>
              <a:rPr lang="en-US" b="1" dirty="0"/>
              <a:t>ageing better - </a:t>
            </a:r>
            <a:r>
              <a:rPr lang="en-US" dirty="0"/>
              <a:t>with grace, intention, and self-respect.</a:t>
            </a:r>
            <a:endParaRPr lang="en-GB" dirty="0"/>
          </a:p>
          <a:p>
            <a:r>
              <a:rPr lang="en-US" dirty="0"/>
              <a:t>IKISE invites you to embrace your natural beauty and let your radiance grow… with every layer.</a:t>
            </a:r>
            <a:endParaRPr lang="en-GB" dirty="0"/>
          </a:p>
          <a:p>
            <a:r>
              <a:rPr lang="en-US" b="1" dirty="0"/>
              <a:t>Call to Action:</a:t>
            </a:r>
            <a:endParaRPr lang="en-GB" dirty="0"/>
          </a:p>
          <a:p>
            <a:r>
              <a:rPr lang="en-US" dirty="0"/>
              <a:t>✨ </a:t>
            </a:r>
            <a:r>
              <a:rPr lang="en-US" b="1" dirty="0"/>
              <a:t>So, what are you waiting for?</a:t>
            </a:r>
            <a:br>
              <a:rPr lang="en-US" b="1" dirty="0">
                <a:cs typeface="+mn-lt"/>
              </a:rPr>
            </a:br>
            <a:r>
              <a:rPr lang="en-US" b="1" dirty="0"/>
              <a:t> Start your IKISE ritual today and experience what skincare can feel like when it's aligned with your wellness values.</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D575CF-94E1-4F31-BEC2-21B52B6656F7}" type="slidenum">
              <a:t>25</a:t>
            </a:fld>
            <a:endParaRPr lang="en-GB"/>
          </a:p>
        </p:txBody>
      </p:sp>
    </p:spTree>
    <p:extLst>
      <p:ext uri="{BB962C8B-B14F-4D97-AF65-F5344CB8AC3E}">
        <p14:creationId xmlns:p14="http://schemas.microsoft.com/office/powerpoint/2010/main" val="2366744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Once you start your IKISE™ journey, you’re not on your own - there’s plenty of support waiting for you.</a:t>
            </a:r>
            <a:endParaRPr lang="en-US" dirty="0"/>
          </a:p>
          <a:p>
            <a:br>
              <a:rPr lang="en-US" dirty="0">
                <a:cs typeface="+mn-lt"/>
              </a:rPr>
            </a:br>
            <a:r>
              <a:rPr lang="en-US" dirty="0"/>
              <a:t>You’ve got access to me, and dōTERRA has created a range of beautiful resources to guide you every step of the way.</a:t>
            </a:r>
            <a:endParaRPr lang="en-GB" dirty="0"/>
          </a:p>
          <a:p>
            <a:r>
              <a:rPr lang="en-US" dirty="0"/>
              <a:t>You’ll also receive a digital eBook that recaps much of what we’ve covered today - perfect for when your products arrive and you're ready to begin your ritual with confidence.</a:t>
            </a:r>
            <a:endParaRPr lang="en-GB" dirty="0"/>
          </a:p>
        </p:txBody>
      </p:sp>
      <p:sp>
        <p:nvSpPr>
          <p:cNvPr id="4" name="Slide Number Placeholder 3"/>
          <p:cNvSpPr>
            <a:spLocks noGrp="1"/>
          </p:cNvSpPr>
          <p:nvPr>
            <p:ph type="sldNum" sz="quarter" idx="5"/>
          </p:nvPr>
        </p:nvSpPr>
        <p:spPr/>
        <p:txBody>
          <a:bodyPr/>
          <a:lstStyle/>
          <a:p>
            <a:fld id="{EDD575CF-94E1-4F31-BEC2-21B52B6656F7}" type="slidenum">
              <a:t>26</a:t>
            </a:fld>
            <a:endParaRPr lang="en-GB"/>
          </a:p>
        </p:txBody>
      </p:sp>
    </p:spTree>
    <p:extLst>
      <p:ext uri="{BB962C8B-B14F-4D97-AF65-F5344CB8AC3E}">
        <p14:creationId xmlns:p14="http://schemas.microsoft.com/office/powerpoint/2010/main" val="400922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600" b="0" i="0">
                <a:solidFill>
                  <a:schemeClr val="bg1"/>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20104100" cy="11308556"/>
          </a:xfrm>
          <a:prstGeom prst="rect">
            <a:avLst/>
          </a:prstGeom>
        </p:spPr>
      </p:pic>
      <p:sp>
        <p:nvSpPr>
          <p:cNvPr id="2" name="Holder 2"/>
          <p:cNvSpPr>
            <a:spLocks noGrp="1"/>
          </p:cNvSpPr>
          <p:nvPr>
            <p:ph type="title"/>
          </p:nvPr>
        </p:nvSpPr>
        <p:spPr/>
        <p:txBody>
          <a:bodyPr lIns="0" tIns="0" rIns="0" bIns="0"/>
          <a:lstStyle>
            <a:lvl1pPr>
              <a:defRPr sz="5600" b="0" i="0">
                <a:solidFill>
                  <a:schemeClr val="bg1"/>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48257" y="1735090"/>
            <a:ext cx="5297170" cy="880110"/>
          </a:xfrm>
          <a:prstGeom prst="rect">
            <a:avLst/>
          </a:prstGeom>
        </p:spPr>
        <p:txBody>
          <a:bodyPr wrap="square" lIns="0" tIns="0" rIns="0" bIns="0">
            <a:spAutoFit/>
          </a:bodyPr>
          <a:lstStyle>
            <a:lvl1pPr>
              <a:defRPr sz="5600" b="0" i="0">
                <a:solidFill>
                  <a:schemeClr val="bg1"/>
                </a:solidFill>
                <a:latin typeface="Arial"/>
                <a:cs typeface="Arial"/>
              </a:defRPr>
            </a:lvl1pPr>
          </a:lstStyle>
          <a:p>
            <a:endParaRPr/>
          </a:p>
        </p:txBody>
      </p:sp>
      <p:sp>
        <p:nvSpPr>
          <p:cNvPr id="3" name="Holder 3"/>
          <p:cNvSpPr>
            <a:spLocks noGrp="1"/>
          </p:cNvSpPr>
          <p:nvPr>
            <p:ph type="body" idx="1"/>
          </p:nvPr>
        </p:nvSpPr>
        <p:spPr>
          <a:xfrm>
            <a:off x="1010370" y="2922350"/>
            <a:ext cx="8060055" cy="673861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7/21/2025</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1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2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2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3" cstate="print"/>
            <a:stretch>
              <a:fillRect/>
            </a:stretch>
          </p:blipFill>
          <p:spPr>
            <a:xfrm>
              <a:off x="0" y="0"/>
              <a:ext cx="20104100" cy="11308556"/>
            </a:xfrm>
            <a:prstGeom prst="rect">
              <a:avLst/>
            </a:prstGeom>
          </p:spPr>
        </p:pic>
        <p:sp>
          <p:nvSpPr>
            <p:cNvPr id="4" name="object 4"/>
            <p:cNvSpPr/>
            <p:nvPr/>
          </p:nvSpPr>
          <p:spPr>
            <a:xfrm>
              <a:off x="1204150" y="1197704"/>
              <a:ext cx="3943350" cy="859790"/>
            </a:xfrm>
            <a:custGeom>
              <a:avLst/>
              <a:gdLst/>
              <a:ahLst/>
              <a:cxnLst/>
              <a:rect l="l" t="t" r="r" b="b"/>
              <a:pathLst>
                <a:path w="3943350" h="859789">
                  <a:moveTo>
                    <a:pt x="258152" y="16421"/>
                  </a:moveTo>
                  <a:lnTo>
                    <a:pt x="12" y="16421"/>
                  </a:lnTo>
                  <a:lnTo>
                    <a:pt x="203" y="28219"/>
                  </a:lnTo>
                  <a:lnTo>
                    <a:pt x="15125" y="28219"/>
                  </a:lnTo>
                  <a:lnTo>
                    <a:pt x="44157" y="33985"/>
                  </a:lnTo>
                  <a:lnTo>
                    <a:pt x="67983" y="49758"/>
                  </a:lnTo>
                  <a:lnTo>
                    <a:pt x="84277" y="73190"/>
                  </a:lnTo>
                  <a:lnTo>
                    <a:pt x="90728" y="101968"/>
                  </a:lnTo>
                  <a:lnTo>
                    <a:pt x="90728" y="756767"/>
                  </a:lnTo>
                  <a:lnTo>
                    <a:pt x="84404" y="785723"/>
                  </a:lnTo>
                  <a:lnTo>
                    <a:pt x="68122" y="809307"/>
                  </a:lnTo>
                  <a:lnTo>
                    <a:pt x="44246" y="825182"/>
                  </a:lnTo>
                  <a:lnTo>
                    <a:pt x="15113" y="830999"/>
                  </a:lnTo>
                  <a:lnTo>
                    <a:pt x="190" y="830999"/>
                  </a:lnTo>
                  <a:lnTo>
                    <a:pt x="0" y="842797"/>
                  </a:lnTo>
                  <a:lnTo>
                    <a:pt x="258152" y="842797"/>
                  </a:lnTo>
                  <a:lnTo>
                    <a:pt x="258152" y="830999"/>
                  </a:lnTo>
                  <a:lnTo>
                    <a:pt x="243116" y="830999"/>
                  </a:lnTo>
                  <a:lnTo>
                    <a:pt x="213995" y="825182"/>
                  </a:lnTo>
                  <a:lnTo>
                    <a:pt x="190131" y="809307"/>
                  </a:lnTo>
                  <a:lnTo>
                    <a:pt x="173863" y="785723"/>
                  </a:lnTo>
                  <a:lnTo>
                    <a:pt x="167538" y="756767"/>
                  </a:lnTo>
                  <a:lnTo>
                    <a:pt x="167538" y="101714"/>
                  </a:lnTo>
                  <a:lnTo>
                    <a:pt x="174053" y="73037"/>
                  </a:lnTo>
                  <a:lnTo>
                    <a:pt x="190360" y="49682"/>
                  </a:lnTo>
                  <a:lnTo>
                    <a:pt x="214147" y="33972"/>
                  </a:lnTo>
                  <a:lnTo>
                    <a:pt x="243116" y="28219"/>
                  </a:lnTo>
                  <a:lnTo>
                    <a:pt x="258152" y="28219"/>
                  </a:lnTo>
                  <a:lnTo>
                    <a:pt x="258152" y="16421"/>
                  </a:lnTo>
                  <a:close/>
                </a:path>
                <a:path w="3943350" h="859789">
                  <a:moveTo>
                    <a:pt x="909548" y="16421"/>
                  </a:moveTo>
                  <a:lnTo>
                    <a:pt x="651421" y="16421"/>
                  </a:lnTo>
                  <a:lnTo>
                    <a:pt x="651611" y="28219"/>
                  </a:lnTo>
                  <a:lnTo>
                    <a:pt x="666546" y="28219"/>
                  </a:lnTo>
                  <a:lnTo>
                    <a:pt x="695566" y="33985"/>
                  </a:lnTo>
                  <a:lnTo>
                    <a:pt x="719378" y="49758"/>
                  </a:lnTo>
                  <a:lnTo>
                    <a:pt x="735672" y="73190"/>
                  </a:lnTo>
                  <a:lnTo>
                    <a:pt x="742137" y="101968"/>
                  </a:lnTo>
                  <a:lnTo>
                    <a:pt x="742137" y="756767"/>
                  </a:lnTo>
                  <a:lnTo>
                    <a:pt x="735799" y="785723"/>
                  </a:lnTo>
                  <a:lnTo>
                    <a:pt x="719531" y="809307"/>
                  </a:lnTo>
                  <a:lnTo>
                    <a:pt x="695655" y="825182"/>
                  </a:lnTo>
                  <a:lnTo>
                    <a:pt x="666521" y="830999"/>
                  </a:lnTo>
                  <a:lnTo>
                    <a:pt x="651586" y="830999"/>
                  </a:lnTo>
                  <a:lnTo>
                    <a:pt x="651395" y="842797"/>
                  </a:lnTo>
                  <a:lnTo>
                    <a:pt x="909548" y="842797"/>
                  </a:lnTo>
                  <a:lnTo>
                    <a:pt x="909548" y="830999"/>
                  </a:lnTo>
                  <a:lnTo>
                    <a:pt x="894524" y="830999"/>
                  </a:lnTo>
                  <a:lnTo>
                    <a:pt x="865390" y="825182"/>
                  </a:lnTo>
                  <a:lnTo>
                    <a:pt x="841527" y="809307"/>
                  </a:lnTo>
                  <a:lnTo>
                    <a:pt x="825258" y="785723"/>
                  </a:lnTo>
                  <a:lnTo>
                    <a:pt x="818934" y="756767"/>
                  </a:lnTo>
                  <a:lnTo>
                    <a:pt x="818934" y="101714"/>
                  </a:lnTo>
                  <a:lnTo>
                    <a:pt x="825461" y="73037"/>
                  </a:lnTo>
                  <a:lnTo>
                    <a:pt x="841756" y="49682"/>
                  </a:lnTo>
                  <a:lnTo>
                    <a:pt x="865543" y="33972"/>
                  </a:lnTo>
                  <a:lnTo>
                    <a:pt x="894511" y="28219"/>
                  </a:lnTo>
                  <a:lnTo>
                    <a:pt x="909548" y="28219"/>
                  </a:lnTo>
                  <a:lnTo>
                    <a:pt x="909548" y="16421"/>
                  </a:lnTo>
                  <a:close/>
                </a:path>
                <a:path w="3943350" h="859789">
                  <a:moveTo>
                    <a:pt x="1310157" y="830846"/>
                  </a:moveTo>
                  <a:lnTo>
                    <a:pt x="1256271" y="818807"/>
                  </a:lnTo>
                  <a:lnTo>
                    <a:pt x="1212672" y="784186"/>
                  </a:lnTo>
                  <a:lnTo>
                    <a:pt x="941527" y="429260"/>
                  </a:lnTo>
                  <a:lnTo>
                    <a:pt x="848106" y="429260"/>
                  </a:lnTo>
                  <a:lnTo>
                    <a:pt x="1111034" y="777443"/>
                  </a:lnTo>
                  <a:lnTo>
                    <a:pt x="1151242" y="813396"/>
                  </a:lnTo>
                  <a:lnTo>
                    <a:pt x="1195654" y="832764"/>
                  </a:lnTo>
                  <a:lnTo>
                    <a:pt x="1236637" y="840663"/>
                  </a:lnTo>
                  <a:lnTo>
                    <a:pt x="1266532" y="842213"/>
                  </a:lnTo>
                  <a:lnTo>
                    <a:pt x="1310157" y="842213"/>
                  </a:lnTo>
                  <a:lnTo>
                    <a:pt x="1310157" y="830846"/>
                  </a:lnTo>
                  <a:close/>
                </a:path>
                <a:path w="3943350" h="859789">
                  <a:moveTo>
                    <a:pt x="1310157" y="16154"/>
                  </a:moveTo>
                  <a:lnTo>
                    <a:pt x="1266520" y="16154"/>
                  </a:lnTo>
                  <a:lnTo>
                    <a:pt x="1236637" y="17703"/>
                  </a:lnTo>
                  <a:lnTo>
                    <a:pt x="1195666" y="25615"/>
                  </a:lnTo>
                  <a:lnTo>
                    <a:pt x="1151242" y="44983"/>
                  </a:lnTo>
                  <a:lnTo>
                    <a:pt x="1111034" y="80937"/>
                  </a:lnTo>
                  <a:lnTo>
                    <a:pt x="848106" y="429107"/>
                  </a:lnTo>
                  <a:lnTo>
                    <a:pt x="941514" y="429107"/>
                  </a:lnTo>
                  <a:lnTo>
                    <a:pt x="1212672" y="74193"/>
                  </a:lnTo>
                  <a:lnTo>
                    <a:pt x="1233919" y="53873"/>
                  </a:lnTo>
                  <a:lnTo>
                    <a:pt x="1256271" y="39573"/>
                  </a:lnTo>
                  <a:lnTo>
                    <a:pt x="1281201" y="30911"/>
                  </a:lnTo>
                  <a:lnTo>
                    <a:pt x="1310157" y="27520"/>
                  </a:lnTo>
                  <a:lnTo>
                    <a:pt x="1310157" y="16154"/>
                  </a:lnTo>
                  <a:close/>
                </a:path>
                <a:path w="3943350" h="859789">
                  <a:moveTo>
                    <a:pt x="2001456" y="16421"/>
                  </a:moveTo>
                  <a:lnTo>
                    <a:pt x="1743316" y="16421"/>
                  </a:lnTo>
                  <a:lnTo>
                    <a:pt x="1743506" y="28219"/>
                  </a:lnTo>
                  <a:lnTo>
                    <a:pt x="1758442" y="28219"/>
                  </a:lnTo>
                  <a:lnTo>
                    <a:pt x="1787461" y="33985"/>
                  </a:lnTo>
                  <a:lnTo>
                    <a:pt x="1811286" y="49758"/>
                  </a:lnTo>
                  <a:lnTo>
                    <a:pt x="1827580" y="73190"/>
                  </a:lnTo>
                  <a:lnTo>
                    <a:pt x="1834032" y="101968"/>
                  </a:lnTo>
                  <a:lnTo>
                    <a:pt x="1834032" y="756767"/>
                  </a:lnTo>
                  <a:lnTo>
                    <a:pt x="1827707" y="785723"/>
                  </a:lnTo>
                  <a:lnTo>
                    <a:pt x="1811426" y="809307"/>
                  </a:lnTo>
                  <a:lnTo>
                    <a:pt x="1787550" y="825182"/>
                  </a:lnTo>
                  <a:lnTo>
                    <a:pt x="1758416" y="830999"/>
                  </a:lnTo>
                  <a:lnTo>
                    <a:pt x="1743481" y="830999"/>
                  </a:lnTo>
                  <a:lnTo>
                    <a:pt x="1743303" y="842797"/>
                  </a:lnTo>
                  <a:lnTo>
                    <a:pt x="2001456" y="842797"/>
                  </a:lnTo>
                  <a:lnTo>
                    <a:pt x="2001456" y="830999"/>
                  </a:lnTo>
                  <a:lnTo>
                    <a:pt x="1986432" y="830999"/>
                  </a:lnTo>
                  <a:lnTo>
                    <a:pt x="1957298" y="825182"/>
                  </a:lnTo>
                  <a:lnTo>
                    <a:pt x="1933435" y="809307"/>
                  </a:lnTo>
                  <a:lnTo>
                    <a:pt x="1917166" y="785723"/>
                  </a:lnTo>
                  <a:lnTo>
                    <a:pt x="1910842" y="756767"/>
                  </a:lnTo>
                  <a:lnTo>
                    <a:pt x="1910842" y="101714"/>
                  </a:lnTo>
                  <a:lnTo>
                    <a:pt x="1917357" y="73037"/>
                  </a:lnTo>
                  <a:lnTo>
                    <a:pt x="1933663" y="49682"/>
                  </a:lnTo>
                  <a:lnTo>
                    <a:pt x="1957451" y="33972"/>
                  </a:lnTo>
                  <a:lnTo>
                    <a:pt x="1986419" y="28219"/>
                  </a:lnTo>
                  <a:lnTo>
                    <a:pt x="2001456" y="28219"/>
                  </a:lnTo>
                  <a:lnTo>
                    <a:pt x="2001456" y="16421"/>
                  </a:lnTo>
                  <a:close/>
                </a:path>
                <a:path w="3943350" h="859789">
                  <a:moveTo>
                    <a:pt x="2941345" y="638632"/>
                  </a:moveTo>
                  <a:lnTo>
                    <a:pt x="2928797" y="567207"/>
                  </a:lnTo>
                  <a:lnTo>
                    <a:pt x="2909722" y="532371"/>
                  </a:lnTo>
                  <a:lnTo>
                    <a:pt x="2879090" y="498856"/>
                  </a:lnTo>
                  <a:lnTo>
                    <a:pt x="2635542" y="284124"/>
                  </a:lnTo>
                  <a:lnTo>
                    <a:pt x="2611259" y="256260"/>
                  </a:lnTo>
                  <a:lnTo>
                    <a:pt x="2595943" y="226250"/>
                  </a:lnTo>
                  <a:lnTo>
                    <a:pt x="2587942" y="196938"/>
                  </a:lnTo>
                  <a:lnTo>
                    <a:pt x="2585643" y="171145"/>
                  </a:lnTo>
                  <a:lnTo>
                    <a:pt x="2592730" y="129413"/>
                  </a:lnTo>
                  <a:lnTo>
                    <a:pt x="2612999" y="92303"/>
                  </a:lnTo>
                  <a:lnTo>
                    <a:pt x="2644965" y="62484"/>
                  </a:lnTo>
                  <a:lnTo>
                    <a:pt x="2687155" y="42621"/>
                  </a:lnTo>
                  <a:lnTo>
                    <a:pt x="2738069" y="35420"/>
                  </a:lnTo>
                  <a:lnTo>
                    <a:pt x="2782252" y="40805"/>
                  </a:lnTo>
                  <a:lnTo>
                    <a:pt x="2820606" y="56451"/>
                  </a:lnTo>
                  <a:lnTo>
                    <a:pt x="2850807" y="81546"/>
                  </a:lnTo>
                  <a:lnTo>
                    <a:pt x="2870543" y="115316"/>
                  </a:lnTo>
                  <a:lnTo>
                    <a:pt x="2877528" y="156946"/>
                  </a:lnTo>
                  <a:lnTo>
                    <a:pt x="2889453" y="156946"/>
                  </a:lnTo>
                  <a:lnTo>
                    <a:pt x="2889453" y="12103"/>
                  </a:lnTo>
                  <a:lnTo>
                    <a:pt x="2840355" y="12103"/>
                  </a:lnTo>
                  <a:lnTo>
                    <a:pt x="2814434" y="7340"/>
                  </a:lnTo>
                  <a:lnTo>
                    <a:pt x="2787065" y="3492"/>
                  </a:lnTo>
                  <a:lnTo>
                    <a:pt x="2759760" y="939"/>
                  </a:lnTo>
                  <a:lnTo>
                    <a:pt x="2734043" y="0"/>
                  </a:lnTo>
                  <a:lnTo>
                    <a:pt x="2677490" y="5829"/>
                  </a:lnTo>
                  <a:lnTo>
                    <a:pt x="2629077" y="22148"/>
                  </a:lnTo>
                  <a:lnTo>
                    <a:pt x="2588996" y="47180"/>
                  </a:lnTo>
                  <a:lnTo>
                    <a:pt x="2557475" y="79197"/>
                  </a:lnTo>
                  <a:lnTo>
                    <a:pt x="2534691" y="116420"/>
                  </a:lnTo>
                  <a:lnTo>
                    <a:pt x="2520886" y="157099"/>
                  </a:lnTo>
                  <a:lnTo>
                    <a:pt x="2516225" y="199478"/>
                  </a:lnTo>
                  <a:lnTo>
                    <a:pt x="2519680" y="234835"/>
                  </a:lnTo>
                  <a:lnTo>
                    <a:pt x="2531021" y="271348"/>
                  </a:lnTo>
                  <a:lnTo>
                    <a:pt x="2551773" y="307454"/>
                  </a:lnTo>
                  <a:lnTo>
                    <a:pt x="2583408" y="341630"/>
                  </a:lnTo>
                  <a:lnTo>
                    <a:pt x="2820835" y="551624"/>
                  </a:lnTo>
                  <a:lnTo>
                    <a:pt x="2841485" y="574522"/>
                  </a:lnTo>
                  <a:lnTo>
                    <a:pt x="2856750" y="601662"/>
                  </a:lnTo>
                  <a:lnTo>
                    <a:pt x="2866199" y="632307"/>
                  </a:lnTo>
                  <a:lnTo>
                    <a:pt x="2869450" y="665746"/>
                  </a:lnTo>
                  <a:lnTo>
                    <a:pt x="2863431" y="710222"/>
                  </a:lnTo>
                  <a:lnTo>
                    <a:pt x="2846527" y="748690"/>
                  </a:lnTo>
                  <a:lnTo>
                    <a:pt x="2820390" y="780224"/>
                  </a:lnTo>
                  <a:lnTo>
                    <a:pt x="2786697" y="803897"/>
                  </a:lnTo>
                  <a:lnTo>
                    <a:pt x="2747137" y="818781"/>
                  </a:lnTo>
                  <a:lnTo>
                    <a:pt x="2703372" y="823950"/>
                  </a:lnTo>
                  <a:lnTo>
                    <a:pt x="2661348" y="819607"/>
                  </a:lnTo>
                  <a:lnTo>
                    <a:pt x="2622854" y="806831"/>
                  </a:lnTo>
                  <a:lnTo>
                    <a:pt x="2589263" y="786028"/>
                  </a:lnTo>
                  <a:lnTo>
                    <a:pt x="2561933" y="757580"/>
                  </a:lnTo>
                  <a:lnTo>
                    <a:pt x="2542248" y="721880"/>
                  </a:lnTo>
                  <a:lnTo>
                    <a:pt x="2531580" y="679323"/>
                  </a:lnTo>
                  <a:lnTo>
                    <a:pt x="2531262" y="630301"/>
                  </a:lnTo>
                  <a:lnTo>
                    <a:pt x="2520378" y="630301"/>
                  </a:lnTo>
                  <a:lnTo>
                    <a:pt x="2504668" y="661187"/>
                  </a:lnTo>
                  <a:lnTo>
                    <a:pt x="2492781" y="696366"/>
                  </a:lnTo>
                  <a:lnTo>
                    <a:pt x="2485237" y="735787"/>
                  </a:lnTo>
                  <a:lnTo>
                    <a:pt x="2482596" y="779449"/>
                  </a:lnTo>
                  <a:lnTo>
                    <a:pt x="2518181" y="811631"/>
                  </a:lnTo>
                  <a:lnTo>
                    <a:pt x="2559545" y="834428"/>
                  </a:lnTo>
                  <a:lnTo>
                    <a:pt x="2605786" y="849122"/>
                  </a:lnTo>
                  <a:lnTo>
                    <a:pt x="2656001" y="857008"/>
                  </a:lnTo>
                  <a:lnTo>
                    <a:pt x="2709265" y="859345"/>
                  </a:lnTo>
                  <a:lnTo>
                    <a:pt x="2760154" y="855218"/>
                  </a:lnTo>
                  <a:lnTo>
                    <a:pt x="2805658" y="843216"/>
                  </a:lnTo>
                  <a:lnTo>
                    <a:pt x="2845333" y="823925"/>
                  </a:lnTo>
                  <a:lnTo>
                    <a:pt x="2878759" y="797941"/>
                  </a:lnTo>
                  <a:lnTo>
                    <a:pt x="2905493" y="765835"/>
                  </a:lnTo>
                  <a:lnTo>
                    <a:pt x="2925127" y="728192"/>
                  </a:lnTo>
                  <a:lnTo>
                    <a:pt x="2937218" y="685596"/>
                  </a:lnTo>
                  <a:lnTo>
                    <a:pt x="2941345" y="638632"/>
                  </a:lnTo>
                  <a:close/>
                </a:path>
                <a:path w="3943350" h="859789">
                  <a:moveTo>
                    <a:pt x="3943121" y="16421"/>
                  </a:moveTo>
                  <a:lnTo>
                    <a:pt x="3373450" y="16421"/>
                  </a:lnTo>
                  <a:lnTo>
                    <a:pt x="3373653" y="28219"/>
                  </a:lnTo>
                  <a:lnTo>
                    <a:pt x="3388576" y="28219"/>
                  </a:lnTo>
                  <a:lnTo>
                    <a:pt x="3417608" y="33985"/>
                  </a:lnTo>
                  <a:lnTo>
                    <a:pt x="3441420" y="49758"/>
                  </a:lnTo>
                  <a:lnTo>
                    <a:pt x="3457714" y="73190"/>
                  </a:lnTo>
                  <a:lnTo>
                    <a:pt x="3464166" y="101968"/>
                  </a:lnTo>
                  <a:lnTo>
                    <a:pt x="3464166" y="756996"/>
                  </a:lnTo>
                  <a:lnTo>
                    <a:pt x="3457714" y="785774"/>
                  </a:lnTo>
                  <a:lnTo>
                    <a:pt x="3441420" y="809205"/>
                  </a:lnTo>
                  <a:lnTo>
                    <a:pt x="3417608" y="824966"/>
                  </a:lnTo>
                  <a:lnTo>
                    <a:pt x="3388576" y="830732"/>
                  </a:lnTo>
                  <a:lnTo>
                    <a:pt x="3373653" y="830732"/>
                  </a:lnTo>
                  <a:lnTo>
                    <a:pt x="3373450" y="842543"/>
                  </a:lnTo>
                  <a:lnTo>
                    <a:pt x="3943121" y="842543"/>
                  </a:lnTo>
                  <a:lnTo>
                    <a:pt x="3943121" y="709510"/>
                  </a:lnTo>
                  <a:lnTo>
                    <a:pt x="3933367" y="709510"/>
                  </a:lnTo>
                  <a:lnTo>
                    <a:pt x="3928757" y="743724"/>
                  </a:lnTo>
                  <a:lnTo>
                    <a:pt x="3915295" y="770077"/>
                  </a:lnTo>
                  <a:lnTo>
                    <a:pt x="3893502" y="787019"/>
                  </a:lnTo>
                  <a:lnTo>
                    <a:pt x="3863924" y="793013"/>
                  </a:lnTo>
                  <a:lnTo>
                    <a:pt x="3540963" y="793013"/>
                  </a:lnTo>
                  <a:lnTo>
                    <a:pt x="3540963" y="451243"/>
                  </a:lnTo>
                  <a:lnTo>
                    <a:pt x="3824465" y="451243"/>
                  </a:lnTo>
                  <a:lnTo>
                    <a:pt x="3867708" y="481088"/>
                  </a:lnTo>
                  <a:lnTo>
                    <a:pt x="3871366" y="509244"/>
                  </a:lnTo>
                  <a:lnTo>
                    <a:pt x="3881145" y="509244"/>
                  </a:lnTo>
                  <a:lnTo>
                    <a:pt x="3881145" y="344043"/>
                  </a:lnTo>
                  <a:lnTo>
                    <a:pt x="3871366" y="344170"/>
                  </a:lnTo>
                  <a:lnTo>
                    <a:pt x="3871366" y="353720"/>
                  </a:lnTo>
                  <a:lnTo>
                    <a:pt x="3867696" y="372300"/>
                  </a:lnTo>
                  <a:lnTo>
                    <a:pt x="3857650" y="387540"/>
                  </a:lnTo>
                  <a:lnTo>
                    <a:pt x="3842702" y="397967"/>
                  </a:lnTo>
                  <a:lnTo>
                    <a:pt x="3824313" y="402094"/>
                  </a:lnTo>
                  <a:lnTo>
                    <a:pt x="3540963" y="402094"/>
                  </a:lnTo>
                  <a:lnTo>
                    <a:pt x="3540963" y="65951"/>
                  </a:lnTo>
                  <a:lnTo>
                    <a:pt x="3863924" y="65951"/>
                  </a:lnTo>
                  <a:lnTo>
                    <a:pt x="3893502" y="71945"/>
                  </a:lnTo>
                  <a:lnTo>
                    <a:pt x="3915295" y="88887"/>
                  </a:lnTo>
                  <a:lnTo>
                    <a:pt x="3928757" y="115227"/>
                  </a:lnTo>
                  <a:lnTo>
                    <a:pt x="3933367" y="149440"/>
                  </a:lnTo>
                  <a:lnTo>
                    <a:pt x="3943121" y="149440"/>
                  </a:lnTo>
                  <a:lnTo>
                    <a:pt x="3943121" y="16421"/>
                  </a:lnTo>
                  <a:close/>
                </a:path>
              </a:pathLst>
            </a:custGeom>
            <a:solidFill>
              <a:srgbClr val="616A7C"/>
            </a:solidFill>
          </p:spPr>
          <p:txBody>
            <a:bodyPr wrap="square" lIns="0" tIns="0" rIns="0" bIns="0" rtlCol="0"/>
            <a:lstStyle/>
            <a:p>
              <a:endParaRPr/>
            </a:p>
          </p:txBody>
        </p:sp>
        <p:pic>
          <p:nvPicPr>
            <p:cNvPr id="5" name="object 5"/>
            <p:cNvPicPr/>
            <p:nvPr/>
          </p:nvPicPr>
          <p:blipFill>
            <a:blip r:embed="rId4" cstate="print"/>
            <a:stretch>
              <a:fillRect/>
            </a:stretch>
          </p:blipFill>
          <p:spPr>
            <a:xfrm>
              <a:off x="5199843" y="1213342"/>
              <a:ext cx="216318" cy="110488"/>
            </a:xfrm>
            <a:prstGeom prst="rect">
              <a:avLst/>
            </a:prstGeom>
          </p:spPr>
        </p:pic>
      </p:grpSp>
      <p:sp>
        <p:nvSpPr>
          <p:cNvPr id="6" name="object 6"/>
          <p:cNvSpPr txBox="1">
            <a:spLocks noGrp="1"/>
          </p:cNvSpPr>
          <p:nvPr>
            <p:ph type="title"/>
          </p:nvPr>
        </p:nvSpPr>
        <p:spPr>
          <a:xfrm>
            <a:off x="1166000" y="2489533"/>
            <a:ext cx="5809837" cy="1651093"/>
          </a:xfrm>
          <a:prstGeom prst="rect">
            <a:avLst/>
          </a:prstGeom>
        </p:spPr>
        <p:txBody>
          <a:bodyPr vert="horz" wrap="square" lIns="0" tIns="12065" rIns="0" bIns="0" rtlCol="0" anchor="t">
            <a:spAutoFit/>
          </a:bodyPr>
          <a:lstStyle/>
          <a:p>
            <a:pPr marL="38100" marR="30480">
              <a:lnSpc>
                <a:spcPct val="100000"/>
              </a:lnSpc>
              <a:spcBef>
                <a:spcPts val="95"/>
              </a:spcBef>
            </a:pPr>
            <a:r>
              <a:rPr sz="3550" spc="114">
                <a:solidFill>
                  <a:srgbClr val="616A7C"/>
                </a:solidFill>
                <a:latin typeface="Raleway"/>
              </a:rPr>
              <a:t>Where</a:t>
            </a:r>
            <a:r>
              <a:rPr sz="3550" spc="-65">
                <a:solidFill>
                  <a:srgbClr val="616A7C"/>
                </a:solidFill>
                <a:latin typeface="Raleway"/>
              </a:rPr>
              <a:t> </a:t>
            </a:r>
            <a:r>
              <a:rPr sz="3550" spc="80">
                <a:solidFill>
                  <a:srgbClr val="616A7C"/>
                </a:solidFill>
                <a:latin typeface="Raleway"/>
              </a:rPr>
              <a:t>tradition</a:t>
            </a:r>
            <a:r>
              <a:rPr sz="3550" spc="-65">
                <a:solidFill>
                  <a:srgbClr val="616A7C"/>
                </a:solidFill>
                <a:latin typeface="Raleway"/>
              </a:rPr>
              <a:t> </a:t>
            </a:r>
            <a:r>
              <a:rPr sz="3550" spc="100">
                <a:solidFill>
                  <a:srgbClr val="616A7C"/>
                </a:solidFill>
                <a:latin typeface="Raleway"/>
              </a:rPr>
              <a:t>meets </a:t>
            </a:r>
            <a:r>
              <a:rPr sz="3550" spc="55">
                <a:solidFill>
                  <a:srgbClr val="616A7C"/>
                </a:solidFill>
                <a:latin typeface="Raleway"/>
              </a:rPr>
              <a:t>innovation</a:t>
            </a:r>
            <a:r>
              <a:rPr sz="3550" spc="-165">
                <a:solidFill>
                  <a:srgbClr val="616A7C"/>
                </a:solidFill>
                <a:latin typeface="Raleway"/>
              </a:rPr>
              <a:t> </a:t>
            </a:r>
            <a:r>
              <a:rPr sz="3550" spc="140">
                <a:solidFill>
                  <a:srgbClr val="616A7C"/>
                </a:solidFill>
                <a:latin typeface="Raleway"/>
              </a:rPr>
              <a:t>with</a:t>
            </a:r>
            <a:r>
              <a:rPr sz="3550" spc="-65">
                <a:solidFill>
                  <a:srgbClr val="616A7C"/>
                </a:solidFill>
                <a:latin typeface="Raleway"/>
              </a:rPr>
              <a:t> </a:t>
            </a:r>
            <a:r>
              <a:rPr sz="3550" spc="-80">
                <a:solidFill>
                  <a:srgbClr val="616A7C"/>
                </a:solidFill>
                <a:latin typeface="Raleway"/>
              </a:rPr>
              <a:t>dōTERRA</a:t>
            </a:r>
            <a:r>
              <a:rPr sz="3050" spc="-120" baseline="32520">
                <a:solidFill>
                  <a:srgbClr val="616A7C"/>
                </a:solidFill>
                <a:latin typeface="Raleway"/>
              </a:rPr>
              <a:t>® </a:t>
            </a:r>
            <a:r>
              <a:rPr sz="3550" spc="-35">
                <a:solidFill>
                  <a:srgbClr val="616A7C"/>
                </a:solidFill>
                <a:latin typeface="Raleway"/>
              </a:rPr>
              <a:t>CPTG</a:t>
            </a:r>
            <a:r>
              <a:rPr sz="3050" spc="-52" baseline="32520">
                <a:solidFill>
                  <a:srgbClr val="616A7C"/>
                </a:solidFill>
                <a:latin typeface="Raleway"/>
              </a:rPr>
              <a:t>®</a:t>
            </a:r>
            <a:r>
              <a:rPr sz="3050" spc="195" baseline="32520">
                <a:solidFill>
                  <a:srgbClr val="616A7C"/>
                </a:solidFill>
                <a:latin typeface="Raleway"/>
              </a:rPr>
              <a:t> </a:t>
            </a:r>
            <a:r>
              <a:rPr sz="3550" spc="50">
                <a:solidFill>
                  <a:srgbClr val="616A7C"/>
                </a:solidFill>
                <a:latin typeface="Raleway"/>
              </a:rPr>
              <a:t>essential</a:t>
            </a:r>
            <a:r>
              <a:rPr sz="3550" spc="-250">
                <a:solidFill>
                  <a:srgbClr val="616A7C"/>
                </a:solidFill>
                <a:latin typeface="Raleway"/>
              </a:rPr>
              <a:t> </a:t>
            </a:r>
            <a:r>
              <a:rPr sz="3550" spc="-10">
                <a:solidFill>
                  <a:srgbClr val="616A7C"/>
                </a:solidFill>
                <a:latin typeface="Raleway"/>
              </a:rPr>
              <a:t>oils.</a:t>
            </a:r>
            <a:endParaRPr lang="en-US" sz="3550">
              <a:latin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object 14"/>
          <p:cNvPicPr/>
          <p:nvPr/>
        </p:nvPicPr>
        <p:blipFill>
          <a:blip r:embed="rId3" cstate="print"/>
          <a:stretch>
            <a:fillRect/>
          </a:stretch>
        </p:blipFill>
        <p:spPr>
          <a:xfrm>
            <a:off x="3" y="9086665"/>
            <a:ext cx="6089808" cy="2289636"/>
          </a:xfrm>
          <a:prstGeom prst="rect">
            <a:avLst/>
          </a:prstGeom>
        </p:spPr>
      </p:pic>
      <p:pic>
        <p:nvPicPr>
          <p:cNvPr id="23" name="object 23"/>
          <p:cNvPicPr/>
          <p:nvPr/>
        </p:nvPicPr>
        <p:blipFill>
          <a:blip r:embed="rId4" cstate="print"/>
          <a:stretch>
            <a:fillRect/>
          </a:stretch>
        </p:blipFill>
        <p:spPr>
          <a:xfrm>
            <a:off x="9493604" y="8513582"/>
            <a:ext cx="452222" cy="452233"/>
          </a:xfrm>
          <a:prstGeom prst="rect">
            <a:avLst/>
          </a:prstGeom>
        </p:spPr>
      </p:pic>
      <p:pic>
        <p:nvPicPr>
          <p:cNvPr id="24" name="object 24"/>
          <p:cNvPicPr/>
          <p:nvPr/>
        </p:nvPicPr>
        <p:blipFill>
          <a:blip r:embed="rId5" cstate="print"/>
          <a:stretch>
            <a:fillRect/>
          </a:stretch>
        </p:blipFill>
        <p:spPr>
          <a:xfrm>
            <a:off x="12844278" y="10188924"/>
            <a:ext cx="452229" cy="452232"/>
          </a:xfrm>
          <a:prstGeom prst="rect">
            <a:avLst/>
          </a:prstGeom>
        </p:spPr>
      </p:pic>
      <p:pic>
        <p:nvPicPr>
          <p:cNvPr id="39" name="object 39"/>
          <p:cNvPicPr/>
          <p:nvPr/>
        </p:nvPicPr>
        <p:blipFill>
          <a:blip r:embed="rId6" cstate="print"/>
          <a:stretch>
            <a:fillRect/>
          </a:stretch>
        </p:blipFill>
        <p:spPr>
          <a:xfrm>
            <a:off x="9070539" y="5429"/>
            <a:ext cx="11022807" cy="11306325"/>
          </a:xfrm>
          <a:prstGeom prst="rect">
            <a:avLst/>
          </a:prstGeom>
        </p:spPr>
      </p:pic>
      <p:sp>
        <p:nvSpPr>
          <p:cNvPr id="40" name="object 40"/>
          <p:cNvSpPr txBox="1">
            <a:spLocks noGrp="1"/>
          </p:cNvSpPr>
          <p:nvPr>
            <p:ph type="title"/>
          </p:nvPr>
        </p:nvSpPr>
        <p:spPr>
          <a:xfrm>
            <a:off x="1138933" y="1788331"/>
            <a:ext cx="6254470" cy="1339469"/>
          </a:xfrm>
          <a:prstGeom prst="rect">
            <a:avLst/>
          </a:prstGeom>
        </p:spPr>
        <p:txBody>
          <a:bodyPr vert="horz" wrap="square" lIns="0" tIns="132715" rIns="0" bIns="0" rtlCol="0" anchor="t">
            <a:spAutoFit/>
          </a:bodyPr>
          <a:lstStyle/>
          <a:p>
            <a:pPr marL="12700" marR="5080">
              <a:lnSpc>
                <a:spcPts val="4740"/>
              </a:lnSpc>
              <a:spcBef>
                <a:spcPts val="1045"/>
              </a:spcBef>
            </a:pPr>
            <a:r>
              <a:rPr sz="4700" spc="120">
                <a:solidFill>
                  <a:srgbClr val="616A7C"/>
                </a:solidFill>
                <a:latin typeface="Raleway"/>
              </a:rPr>
              <a:t>Love</a:t>
            </a:r>
            <a:r>
              <a:rPr sz="4700" spc="-235">
                <a:solidFill>
                  <a:srgbClr val="616A7C"/>
                </a:solidFill>
                <a:latin typeface="Raleway"/>
              </a:rPr>
              <a:t> </a:t>
            </a:r>
            <a:r>
              <a:rPr sz="4700">
                <a:solidFill>
                  <a:srgbClr val="616A7C"/>
                </a:solidFill>
                <a:latin typeface="Raleway"/>
              </a:rPr>
              <a:t>Your</a:t>
            </a:r>
            <a:r>
              <a:rPr sz="4700" spc="-165">
                <a:solidFill>
                  <a:srgbClr val="616A7C"/>
                </a:solidFill>
                <a:latin typeface="Raleway"/>
              </a:rPr>
              <a:t> </a:t>
            </a:r>
            <a:r>
              <a:rPr sz="4700" spc="-20">
                <a:solidFill>
                  <a:srgbClr val="616A7C"/>
                </a:solidFill>
                <a:latin typeface="Raleway"/>
              </a:rPr>
              <a:t>Skin </a:t>
            </a:r>
            <a:r>
              <a:rPr sz="4700" spc="260">
                <a:solidFill>
                  <a:srgbClr val="616A7C"/>
                </a:solidFill>
                <a:latin typeface="Raleway"/>
              </a:rPr>
              <a:t>from</a:t>
            </a:r>
            <a:r>
              <a:rPr sz="4700" spc="-95">
                <a:solidFill>
                  <a:srgbClr val="616A7C"/>
                </a:solidFill>
                <a:latin typeface="Raleway"/>
              </a:rPr>
              <a:t> </a:t>
            </a:r>
            <a:r>
              <a:rPr sz="4700" spc="235">
                <a:solidFill>
                  <a:srgbClr val="616A7C"/>
                </a:solidFill>
                <a:latin typeface="Raleway"/>
              </a:rPr>
              <a:t>the</a:t>
            </a:r>
            <a:r>
              <a:rPr sz="4700" spc="-95">
                <a:solidFill>
                  <a:srgbClr val="616A7C"/>
                </a:solidFill>
                <a:latin typeface="Raleway"/>
              </a:rPr>
              <a:t> </a:t>
            </a:r>
            <a:r>
              <a:rPr sz="4700" spc="135">
                <a:solidFill>
                  <a:srgbClr val="616A7C"/>
                </a:solidFill>
                <a:latin typeface="Raleway"/>
              </a:rPr>
              <a:t>Outside</a:t>
            </a:r>
            <a:r>
              <a:rPr sz="4700" spc="-95">
                <a:solidFill>
                  <a:srgbClr val="616A7C"/>
                </a:solidFill>
                <a:latin typeface="Raleway"/>
              </a:rPr>
              <a:t> </a:t>
            </a:r>
            <a:r>
              <a:rPr sz="4700" spc="-25">
                <a:solidFill>
                  <a:srgbClr val="616A7C"/>
                </a:solidFill>
                <a:latin typeface="Raleway"/>
              </a:rPr>
              <a:t>In</a:t>
            </a:r>
            <a:endParaRPr lang="en-US" sz="4700">
              <a:latin typeface="Raleway"/>
            </a:endParaRPr>
          </a:p>
        </p:txBody>
      </p:sp>
      <p:sp>
        <p:nvSpPr>
          <p:cNvPr id="41" name="object 41"/>
          <p:cNvSpPr txBox="1"/>
          <p:nvPr/>
        </p:nvSpPr>
        <p:spPr>
          <a:xfrm>
            <a:off x="1135557" y="3385039"/>
            <a:ext cx="6685280" cy="5459828"/>
          </a:xfrm>
          <a:prstGeom prst="rect">
            <a:avLst/>
          </a:prstGeom>
        </p:spPr>
        <p:txBody>
          <a:bodyPr vert="horz" wrap="square" lIns="0" tIns="12065" rIns="0" bIns="0" rtlCol="0" anchor="t">
            <a:spAutoFit/>
          </a:bodyPr>
          <a:lstStyle/>
          <a:p>
            <a:pPr marL="25400" marR="17780">
              <a:lnSpc>
                <a:spcPct val="100899"/>
              </a:lnSpc>
              <a:spcBef>
                <a:spcPts val="95"/>
              </a:spcBef>
            </a:pPr>
            <a:r>
              <a:rPr sz="2900">
                <a:solidFill>
                  <a:schemeClr val="tx1">
                    <a:lumMod val="65000"/>
                    <a:lumOff val="35000"/>
                  </a:schemeClr>
                </a:solidFill>
                <a:latin typeface="Raleway"/>
                <a:cs typeface="Arial"/>
              </a:rPr>
              <a:t>In Japanese </a:t>
            </a:r>
            <a:r>
              <a:rPr lang="en-GB" sz="2900">
                <a:solidFill>
                  <a:schemeClr val="tx1">
                    <a:lumMod val="65000"/>
                    <a:lumOff val="35000"/>
                  </a:schemeClr>
                </a:solidFill>
                <a:latin typeface="Raleway"/>
                <a:cs typeface="Arial"/>
              </a:rPr>
              <a:t>culture</a:t>
            </a:r>
            <a:r>
              <a:rPr sz="2900">
                <a:solidFill>
                  <a:schemeClr val="tx1">
                    <a:lumMod val="65000"/>
                    <a:lumOff val="35000"/>
                  </a:schemeClr>
                </a:solidFill>
                <a:latin typeface="Raleway"/>
                <a:cs typeface="Arial"/>
              </a:rPr>
              <a:t>, the skin is regarded not merely as a protective barrier, but as a vital organ that reflects overall health and well-being.</a:t>
            </a:r>
            <a:endParaRPr lang="en-US" sz="2900">
              <a:solidFill>
                <a:schemeClr val="tx1">
                  <a:lumMod val="65000"/>
                  <a:lumOff val="35000"/>
                </a:schemeClr>
              </a:solidFill>
              <a:latin typeface="Raleway"/>
              <a:cs typeface="Arial"/>
            </a:endParaRPr>
          </a:p>
          <a:p>
            <a:pPr marL="25400" marR="471805">
              <a:lnSpc>
                <a:spcPct val="100899"/>
              </a:lnSpc>
              <a:spcBef>
                <a:spcPts val="1975"/>
              </a:spcBef>
            </a:pPr>
            <a:r>
              <a:rPr sz="2900">
                <a:solidFill>
                  <a:schemeClr val="tx1">
                    <a:lumMod val="65000"/>
                    <a:lumOff val="35000"/>
                  </a:schemeClr>
                </a:solidFill>
                <a:latin typeface="Raleway"/>
                <a:cs typeface="Arial"/>
              </a:rPr>
              <a:t>It is carefully nourished with great emphasis placed on gentle skincare rituals, and the use of natural yet powerful ingredients.</a:t>
            </a:r>
          </a:p>
          <a:p>
            <a:pPr marL="25400" marR="1639570">
              <a:lnSpc>
                <a:spcPct val="100899"/>
              </a:lnSpc>
              <a:spcBef>
                <a:spcPts val="1975"/>
              </a:spcBef>
            </a:pPr>
            <a:r>
              <a:rPr sz="2900">
                <a:solidFill>
                  <a:schemeClr val="tx1">
                    <a:lumMod val="65000"/>
                    <a:lumOff val="35000"/>
                  </a:schemeClr>
                </a:solidFill>
                <a:latin typeface="Raleway"/>
                <a:cs typeface="Arial"/>
              </a:rPr>
              <a:t>IKISE™ is a word born from Japanese influence, meaning ‘from pure essential oils.’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104100" cy="11308556"/>
          </a:xfrm>
          <a:prstGeom prst="rect">
            <a:avLst/>
          </a:prstGeom>
        </p:spPr>
      </p:pic>
      <p:sp>
        <p:nvSpPr>
          <p:cNvPr id="3" name="object 3"/>
          <p:cNvSpPr txBox="1">
            <a:spLocks noGrp="1"/>
          </p:cNvSpPr>
          <p:nvPr>
            <p:ph type="title"/>
          </p:nvPr>
        </p:nvSpPr>
        <p:spPr>
          <a:xfrm>
            <a:off x="1148257" y="1735090"/>
            <a:ext cx="5297170" cy="740587"/>
          </a:xfrm>
          <a:prstGeom prst="rect">
            <a:avLst/>
          </a:prstGeom>
        </p:spPr>
        <p:txBody>
          <a:bodyPr vert="horz" wrap="square" lIns="0" tIns="17145" rIns="0" bIns="0" rtlCol="0" anchor="t">
            <a:spAutoFit/>
          </a:bodyPr>
          <a:lstStyle/>
          <a:p>
            <a:pPr marL="12700">
              <a:lnSpc>
                <a:spcPct val="100000"/>
              </a:lnSpc>
              <a:spcBef>
                <a:spcPts val="135"/>
              </a:spcBef>
            </a:pPr>
            <a:r>
              <a:rPr sz="4700">
                <a:solidFill>
                  <a:srgbClr val="434A5B"/>
                </a:solidFill>
                <a:latin typeface="Raleway"/>
              </a:rPr>
              <a:t>Goals</a:t>
            </a:r>
            <a:r>
              <a:rPr sz="4700" spc="30">
                <a:solidFill>
                  <a:srgbClr val="434A5B"/>
                </a:solidFill>
                <a:latin typeface="Raleway"/>
              </a:rPr>
              <a:t> </a:t>
            </a:r>
            <a:r>
              <a:rPr sz="4700" spc="204">
                <a:solidFill>
                  <a:srgbClr val="434A5B"/>
                </a:solidFill>
                <a:latin typeface="Raleway"/>
              </a:rPr>
              <a:t>for</a:t>
            </a:r>
            <a:r>
              <a:rPr sz="4700" spc="-245">
                <a:solidFill>
                  <a:srgbClr val="434A5B"/>
                </a:solidFill>
                <a:latin typeface="Raleway"/>
              </a:rPr>
              <a:t> </a:t>
            </a:r>
            <a:r>
              <a:rPr sz="4700" spc="-425">
                <a:solidFill>
                  <a:srgbClr val="434A5B"/>
                </a:solidFill>
                <a:latin typeface="Raleway"/>
              </a:rPr>
              <a:t>T</a:t>
            </a:r>
            <a:r>
              <a:rPr sz="4700" spc="100">
                <a:solidFill>
                  <a:srgbClr val="434A5B"/>
                </a:solidFill>
                <a:latin typeface="Raleway"/>
              </a:rPr>
              <a:t>od</a:t>
            </a:r>
            <a:r>
              <a:rPr sz="4700" spc="20">
                <a:solidFill>
                  <a:srgbClr val="434A5B"/>
                </a:solidFill>
                <a:latin typeface="Raleway"/>
              </a:rPr>
              <a:t>a</a:t>
            </a:r>
            <a:r>
              <a:rPr sz="4700" spc="100">
                <a:solidFill>
                  <a:srgbClr val="434A5B"/>
                </a:solidFill>
                <a:latin typeface="Raleway"/>
              </a:rPr>
              <a:t>y</a:t>
            </a:r>
            <a:endParaRPr lang="en-US" sz="4700">
              <a:latin typeface="Raleway"/>
            </a:endParaRPr>
          </a:p>
        </p:txBody>
      </p:sp>
      <p:sp>
        <p:nvSpPr>
          <p:cNvPr id="4" name="object 4"/>
          <p:cNvSpPr txBox="1"/>
          <p:nvPr/>
        </p:nvSpPr>
        <p:spPr>
          <a:xfrm>
            <a:off x="1148257" y="2668500"/>
            <a:ext cx="7207400" cy="4364015"/>
          </a:xfrm>
          <a:prstGeom prst="rect">
            <a:avLst/>
          </a:prstGeom>
        </p:spPr>
        <p:txBody>
          <a:bodyPr vert="horz" wrap="square" lIns="0" tIns="12065" rIns="0" bIns="0" rtlCol="0" anchor="t">
            <a:spAutoFit/>
          </a:bodyPr>
          <a:lstStyle/>
          <a:p>
            <a:pPr marL="332105" marR="485775" indent="-320040" algn="l">
              <a:lnSpc>
                <a:spcPct val="100899"/>
              </a:lnSpc>
              <a:spcBef>
                <a:spcPts val="95"/>
              </a:spcBef>
              <a:buChar char="•"/>
              <a:tabLst>
                <a:tab pos="358140" algn="l"/>
              </a:tabLst>
            </a:pPr>
            <a:r>
              <a:rPr sz="2900">
                <a:solidFill>
                  <a:srgbClr val="434A5B"/>
                </a:solidFill>
                <a:latin typeface="Raleway"/>
                <a:cs typeface="Arial"/>
              </a:rPr>
              <a:t>Discover</a:t>
            </a:r>
            <a:r>
              <a:rPr sz="2900" spc="-60">
                <a:solidFill>
                  <a:srgbClr val="434A5B"/>
                </a:solidFill>
                <a:latin typeface="Raleway"/>
                <a:cs typeface="Arial"/>
              </a:rPr>
              <a:t> </a:t>
            </a:r>
            <a:r>
              <a:rPr sz="2900" spc="135">
                <a:solidFill>
                  <a:srgbClr val="434A5B"/>
                </a:solidFill>
                <a:latin typeface="Raleway"/>
                <a:cs typeface="Arial"/>
              </a:rPr>
              <a:t>how</a:t>
            </a:r>
            <a:r>
              <a:rPr sz="2900" spc="-65">
                <a:solidFill>
                  <a:srgbClr val="434A5B"/>
                </a:solidFill>
                <a:latin typeface="Raleway"/>
                <a:cs typeface="Arial"/>
              </a:rPr>
              <a:t> </a:t>
            </a:r>
            <a:r>
              <a:rPr sz="2900" spc="120">
                <a:solidFill>
                  <a:srgbClr val="434A5B"/>
                </a:solidFill>
                <a:latin typeface="Raleway"/>
                <a:cs typeface="Arial"/>
              </a:rPr>
              <a:t>to</a:t>
            </a:r>
            <a:r>
              <a:rPr sz="2900" spc="25">
                <a:solidFill>
                  <a:srgbClr val="434A5B"/>
                </a:solidFill>
                <a:latin typeface="Raleway"/>
                <a:cs typeface="Arial"/>
              </a:rPr>
              <a:t> </a:t>
            </a:r>
            <a:r>
              <a:rPr sz="2900" spc="80">
                <a:solidFill>
                  <a:srgbClr val="434A5B"/>
                </a:solidFill>
                <a:latin typeface="Raleway"/>
                <a:cs typeface="Arial"/>
              </a:rPr>
              <a:t>naturally</a:t>
            </a:r>
            <a:r>
              <a:rPr sz="2900" spc="-65">
                <a:solidFill>
                  <a:srgbClr val="434A5B"/>
                </a:solidFill>
                <a:latin typeface="Raleway"/>
                <a:cs typeface="Arial"/>
              </a:rPr>
              <a:t> </a:t>
            </a:r>
            <a:r>
              <a:rPr sz="2900" spc="100">
                <a:solidFill>
                  <a:srgbClr val="434A5B"/>
                </a:solidFill>
                <a:latin typeface="Raleway"/>
                <a:cs typeface="Arial"/>
              </a:rPr>
              <a:t>support 	glowing,</a:t>
            </a:r>
            <a:r>
              <a:rPr sz="2900" spc="-50">
                <a:solidFill>
                  <a:srgbClr val="434A5B"/>
                </a:solidFill>
                <a:latin typeface="Raleway"/>
                <a:cs typeface="Arial"/>
              </a:rPr>
              <a:t> </a:t>
            </a:r>
            <a:r>
              <a:rPr sz="2900" spc="50">
                <a:solidFill>
                  <a:srgbClr val="434A5B"/>
                </a:solidFill>
                <a:latin typeface="Raleway"/>
                <a:cs typeface="Arial"/>
              </a:rPr>
              <a:t>resilient</a:t>
            </a:r>
            <a:r>
              <a:rPr sz="2900" spc="-45">
                <a:solidFill>
                  <a:srgbClr val="434A5B"/>
                </a:solidFill>
                <a:latin typeface="Raleway"/>
                <a:cs typeface="Arial"/>
              </a:rPr>
              <a:t> </a:t>
            </a:r>
            <a:r>
              <a:rPr sz="2900" spc="-20">
                <a:solidFill>
                  <a:srgbClr val="434A5B"/>
                </a:solidFill>
                <a:latin typeface="Raleway"/>
                <a:cs typeface="Arial"/>
              </a:rPr>
              <a:t>skin</a:t>
            </a:r>
            <a:endParaRPr sz="2900">
              <a:latin typeface="Raleway"/>
              <a:cs typeface="Arial"/>
            </a:endParaRPr>
          </a:p>
          <a:p>
            <a:pPr marL="332105" marR="5080" indent="-320040" algn="l">
              <a:lnSpc>
                <a:spcPct val="100899"/>
              </a:lnSpc>
              <a:spcBef>
                <a:spcPts val="1975"/>
              </a:spcBef>
              <a:buChar char="•"/>
              <a:tabLst>
                <a:tab pos="358140" algn="l"/>
              </a:tabLst>
            </a:pPr>
            <a:r>
              <a:rPr sz="2900" spc="85">
                <a:solidFill>
                  <a:srgbClr val="434A5B"/>
                </a:solidFill>
                <a:latin typeface="Raleway"/>
                <a:cs typeface="Arial"/>
              </a:rPr>
              <a:t>Understand</a:t>
            </a:r>
            <a:r>
              <a:rPr sz="2900" spc="-130">
                <a:solidFill>
                  <a:srgbClr val="434A5B"/>
                </a:solidFill>
                <a:latin typeface="Raleway"/>
                <a:cs typeface="Arial"/>
              </a:rPr>
              <a:t> </a:t>
            </a:r>
            <a:r>
              <a:rPr sz="2900" spc="150">
                <a:solidFill>
                  <a:srgbClr val="434A5B"/>
                </a:solidFill>
                <a:latin typeface="Raleway"/>
                <a:cs typeface="Arial"/>
              </a:rPr>
              <a:t>why</a:t>
            </a:r>
            <a:r>
              <a:rPr sz="2900" spc="-210">
                <a:solidFill>
                  <a:srgbClr val="434A5B"/>
                </a:solidFill>
                <a:latin typeface="Raleway"/>
                <a:cs typeface="Arial"/>
              </a:rPr>
              <a:t> </a:t>
            </a:r>
            <a:r>
              <a:rPr sz="2900" spc="120">
                <a:solidFill>
                  <a:srgbClr val="434A5B"/>
                </a:solidFill>
                <a:latin typeface="Raleway"/>
                <a:cs typeface="Arial"/>
              </a:rPr>
              <a:t>what</a:t>
            </a:r>
            <a:r>
              <a:rPr sz="2900" spc="-130">
                <a:solidFill>
                  <a:srgbClr val="434A5B"/>
                </a:solidFill>
                <a:latin typeface="Raleway"/>
                <a:cs typeface="Arial"/>
              </a:rPr>
              <a:t> </a:t>
            </a:r>
            <a:r>
              <a:rPr sz="2900" spc="150">
                <a:solidFill>
                  <a:srgbClr val="434A5B"/>
                </a:solidFill>
                <a:latin typeface="Raleway"/>
                <a:cs typeface="Arial"/>
              </a:rPr>
              <a:t>we</a:t>
            </a:r>
            <a:r>
              <a:rPr sz="2900" spc="-45">
                <a:solidFill>
                  <a:srgbClr val="434A5B"/>
                </a:solidFill>
                <a:latin typeface="Raleway"/>
                <a:cs typeface="Arial"/>
              </a:rPr>
              <a:t> </a:t>
            </a:r>
            <a:r>
              <a:rPr sz="2900" spc="160">
                <a:solidFill>
                  <a:srgbClr val="434A5B"/>
                </a:solidFill>
                <a:latin typeface="Raleway"/>
                <a:cs typeface="Arial"/>
              </a:rPr>
              <a:t>put</a:t>
            </a:r>
            <a:r>
              <a:rPr sz="2900" spc="-50">
                <a:solidFill>
                  <a:srgbClr val="434A5B"/>
                </a:solidFill>
                <a:latin typeface="Raleway"/>
                <a:cs typeface="Arial"/>
              </a:rPr>
              <a:t> </a:t>
            </a:r>
            <a:r>
              <a:rPr sz="2900" spc="95">
                <a:solidFill>
                  <a:srgbClr val="434A5B"/>
                </a:solidFill>
                <a:latin typeface="Raleway"/>
                <a:cs typeface="Arial"/>
              </a:rPr>
              <a:t>on</a:t>
            </a:r>
            <a:r>
              <a:rPr sz="2900" spc="-45">
                <a:solidFill>
                  <a:srgbClr val="434A5B"/>
                </a:solidFill>
                <a:latin typeface="Raleway"/>
                <a:cs typeface="Arial"/>
              </a:rPr>
              <a:t> </a:t>
            </a:r>
            <a:r>
              <a:rPr sz="2900" spc="70">
                <a:solidFill>
                  <a:srgbClr val="434A5B"/>
                </a:solidFill>
                <a:latin typeface="Raleway"/>
                <a:cs typeface="Arial"/>
              </a:rPr>
              <a:t>our 	</a:t>
            </a:r>
            <a:r>
              <a:rPr sz="2900">
                <a:solidFill>
                  <a:srgbClr val="434A5B"/>
                </a:solidFill>
                <a:latin typeface="Raleway"/>
                <a:cs typeface="Arial"/>
              </a:rPr>
              <a:t>skin</a:t>
            </a:r>
            <a:r>
              <a:rPr sz="2900" spc="20">
                <a:solidFill>
                  <a:srgbClr val="434A5B"/>
                </a:solidFill>
                <a:latin typeface="Raleway"/>
                <a:cs typeface="Arial"/>
              </a:rPr>
              <a:t> </a:t>
            </a:r>
            <a:r>
              <a:rPr sz="2900" spc="114">
                <a:solidFill>
                  <a:srgbClr val="434A5B"/>
                </a:solidFill>
                <a:latin typeface="Raleway"/>
                <a:cs typeface="Arial"/>
              </a:rPr>
              <a:t>truly</a:t>
            </a:r>
            <a:r>
              <a:rPr sz="2900" spc="-65">
                <a:solidFill>
                  <a:srgbClr val="434A5B"/>
                </a:solidFill>
                <a:latin typeface="Raleway"/>
                <a:cs typeface="Arial"/>
              </a:rPr>
              <a:t> </a:t>
            </a:r>
            <a:r>
              <a:rPr sz="2900" spc="80">
                <a:solidFill>
                  <a:srgbClr val="434A5B"/>
                </a:solidFill>
                <a:latin typeface="Raleway"/>
                <a:cs typeface="Arial"/>
              </a:rPr>
              <a:t>matters</a:t>
            </a:r>
            <a:endParaRPr sz="2900">
              <a:latin typeface="Raleway"/>
              <a:cs typeface="Arial"/>
            </a:endParaRPr>
          </a:p>
          <a:p>
            <a:pPr marL="332105" marR="540385" indent="-320040" algn="l">
              <a:lnSpc>
                <a:spcPct val="100899"/>
              </a:lnSpc>
              <a:spcBef>
                <a:spcPts val="1975"/>
              </a:spcBef>
              <a:buChar char="•"/>
              <a:tabLst>
                <a:tab pos="358140" algn="l"/>
              </a:tabLst>
            </a:pPr>
            <a:r>
              <a:rPr sz="2900">
                <a:solidFill>
                  <a:srgbClr val="434A5B"/>
                </a:solidFill>
                <a:latin typeface="Raleway"/>
                <a:cs typeface="Arial"/>
              </a:rPr>
              <a:t>Learn</a:t>
            </a:r>
            <a:r>
              <a:rPr sz="2900" spc="-15">
                <a:solidFill>
                  <a:srgbClr val="434A5B"/>
                </a:solidFill>
                <a:latin typeface="Raleway"/>
                <a:cs typeface="Arial"/>
              </a:rPr>
              <a:t> </a:t>
            </a:r>
            <a:r>
              <a:rPr sz="2900" spc="114">
                <a:solidFill>
                  <a:srgbClr val="434A5B"/>
                </a:solidFill>
                <a:latin typeface="Raleway"/>
                <a:cs typeface="Arial"/>
              </a:rPr>
              <a:t>about</a:t>
            </a:r>
            <a:r>
              <a:rPr sz="2900" spc="-15">
                <a:solidFill>
                  <a:srgbClr val="434A5B"/>
                </a:solidFill>
                <a:latin typeface="Raleway"/>
                <a:cs typeface="Arial"/>
              </a:rPr>
              <a:t> </a:t>
            </a:r>
            <a:r>
              <a:rPr sz="2900" spc="65">
                <a:solidFill>
                  <a:srgbClr val="434A5B"/>
                </a:solidFill>
                <a:latin typeface="Raleway"/>
                <a:cs typeface="Arial"/>
              </a:rPr>
              <a:t>toxic</a:t>
            </a:r>
            <a:r>
              <a:rPr sz="2900" spc="-10">
                <a:solidFill>
                  <a:srgbClr val="434A5B"/>
                </a:solidFill>
                <a:latin typeface="Raleway"/>
                <a:cs typeface="Arial"/>
              </a:rPr>
              <a:t> </a:t>
            </a:r>
            <a:r>
              <a:rPr sz="2900" spc="105">
                <a:solidFill>
                  <a:srgbClr val="434A5B"/>
                </a:solidFill>
                <a:latin typeface="Raleway"/>
                <a:cs typeface="Arial"/>
              </a:rPr>
              <a:t>load</a:t>
            </a:r>
            <a:r>
              <a:rPr sz="2900" spc="-15">
                <a:solidFill>
                  <a:srgbClr val="434A5B"/>
                </a:solidFill>
                <a:latin typeface="Raleway"/>
                <a:cs typeface="Arial"/>
              </a:rPr>
              <a:t> </a:t>
            </a:r>
            <a:r>
              <a:rPr sz="2900" spc="80">
                <a:solidFill>
                  <a:srgbClr val="434A5B"/>
                </a:solidFill>
                <a:latin typeface="Raleway"/>
                <a:cs typeface="Arial"/>
              </a:rPr>
              <a:t>and</a:t>
            </a:r>
            <a:r>
              <a:rPr sz="2900" spc="-15">
                <a:solidFill>
                  <a:srgbClr val="434A5B"/>
                </a:solidFill>
                <a:latin typeface="Raleway"/>
                <a:cs typeface="Arial"/>
              </a:rPr>
              <a:t> </a:t>
            </a:r>
            <a:r>
              <a:rPr sz="2900" spc="135">
                <a:solidFill>
                  <a:srgbClr val="434A5B"/>
                </a:solidFill>
                <a:latin typeface="Raleway"/>
                <a:cs typeface="Arial"/>
              </a:rPr>
              <a:t>how</a:t>
            </a:r>
            <a:r>
              <a:rPr sz="2900" spc="-95">
                <a:solidFill>
                  <a:srgbClr val="434A5B"/>
                </a:solidFill>
                <a:latin typeface="Raleway"/>
                <a:cs typeface="Arial"/>
              </a:rPr>
              <a:t> </a:t>
            </a:r>
            <a:r>
              <a:rPr sz="2900" spc="50">
                <a:solidFill>
                  <a:srgbClr val="434A5B"/>
                </a:solidFill>
                <a:latin typeface="Raleway"/>
                <a:cs typeface="Arial"/>
              </a:rPr>
              <a:t>it 	</a:t>
            </a:r>
            <a:r>
              <a:rPr sz="2900" spc="45">
                <a:solidFill>
                  <a:srgbClr val="434A5B"/>
                </a:solidFill>
                <a:latin typeface="Raleway"/>
                <a:cs typeface="Arial"/>
              </a:rPr>
              <a:t>affects</a:t>
            </a:r>
            <a:r>
              <a:rPr sz="2900" spc="-45">
                <a:solidFill>
                  <a:srgbClr val="434A5B"/>
                </a:solidFill>
                <a:latin typeface="Raleway"/>
                <a:cs typeface="Arial"/>
              </a:rPr>
              <a:t> </a:t>
            </a:r>
            <a:r>
              <a:rPr sz="2900" spc="70">
                <a:solidFill>
                  <a:srgbClr val="434A5B"/>
                </a:solidFill>
                <a:latin typeface="Raleway"/>
                <a:cs typeface="Arial"/>
              </a:rPr>
              <a:t>overall</a:t>
            </a:r>
            <a:r>
              <a:rPr sz="2900" spc="-220">
                <a:solidFill>
                  <a:srgbClr val="434A5B"/>
                </a:solidFill>
                <a:latin typeface="Raleway"/>
                <a:cs typeface="Arial"/>
              </a:rPr>
              <a:t> </a:t>
            </a:r>
            <a:r>
              <a:rPr sz="2900" spc="80">
                <a:solidFill>
                  <a:srgbClr val="434A5B"/>
                </a:solidFill>
                <a:latin typeface="Raleway"/>
                <a:cs typeface="Arial"/>
              </a:rPr>
              <a:t>wellness</a:t>
            </a:r>
            <a:endParaRPr sz="2900">
              <a:latin typeface="Raleway"/>
              <a:cs typeface="Arial"/>
            </a:endParaRPr>
          </a:p>
          <a:p>
            <a:pPr marL="332105" marR="1030605" indent="-320040" algn="l">
              <a:lnSpc>
                <a:spcPct val="100899"/>
              </a:lnSpc>
              <a:spcBef>
                <a:spcPts val="1975"/>
              </a:spcBef>
              <a:buChar char="•"/>
              <a:tabLst>
                <a:tab pos="358140" algn="l"/>
              </a:tabLst>
            </a:pPr>
            <a:r>
              <a:rPr sz="2900">
                <a:solidFill>
                  <a:srgbClr val="434A5B"/>
                </a:solidFill>
                <a:latin typeface="Raleway"/>
                <a:cs typeface="Arial"/>
              </a:rPr>
              <a:t>Create</a:t>
            </a:r>
            <a:r>
              <a:rPr sz="2900" spc="-90">
                <a:solidFill>
                  <a:srgbClr val="434A5B"/>
                </a:solidFill>
                <a:latin typeface="Raleway"/>
                <a:cs typeface="Arial"/>
              </a:rPr>
              <a:t> </a:t>
            </a:r>
            <a:r>
              <a:rPr sz="2900" spc="90">
                <a:solidFill>
                  <a:srgbClr val="434A5B"/>
                </a:solidFill>
                <a:latin typeface="Raleway"/>
                <a:cs typeface="Arial"/>
              </a:rPr>
              <a:t>your</a:t>
            </a:r>
            <a:r>
              <a:rPr sz="2900" spc="-70">
                <a:solidFill>
                  <a:srgbClr val="434A5B"/>
                </a:solidFill>
                <a:latin typeface="Raleway"/>
                <a:cs typeface="Arial"/>
              </a:rPr>
              <a:t> </a:t>
            </a:r>
            <a:r>
              <a:rPr sz="2900" spc="140">
                <a:solidFill>
                  <a:srgbClr val="434A5B"/>
                </a:solidFill>
                <a:latin typeface="Raleway"/>
                <a:cs typeface="Arial"/>
              </a:rPr>
              <a:t>own</a:t>
            </a:r>
            <a:r>
              <a:rPr sz="2900" spc="5">
                <a:solidFill>
                  <a:srgbClr val="434A5B"/>
                </a:solidFill>
                <a:latin typeface="Raleway"/>
                <a:cs typeface="Arial"/>
              </a:rPr>
              <a:t> </a:t>
            </a:r>
            <a:r>
              <a:rPr sz="2900" spc="40">
                <a:solidFill>
                  <a:srgbClr val="434A5B"/>
                </a:solidFill>
                <a:latin typeface="Raleway"/>
                <a:cs typeface="Arial"/>
              </a:rPr>
              <a:t>personalised, 	</a:t>
            </a:r>
            <a:r>
              <a:rPr sz="2900" spc="75">
                <a:solidFill>
                  <a:srgbClr val="434A5B"/>
                </a:solidFill>
                <a:latin typeface="Raleway"/>
                <a:cs typeface="Arial"/>
              </a:rPr>
              <a:t>effective</a:t>
            </a:r>
            <a:r>
              <a:rPr sz="2900" spc="15">
                <a:solidFill>
                  <a:srgbClr val="434A5B"/>
                </a:solidFill>
                <a:latin typeface="Raleway"/>
                <a:cs typeface="Arial"/>
              </a:rPr>
              <a:t> </a:t>
            </a:r>
            <a:r>
              <a:rPr sz="2900">
                <a:solidFill>
                  <a:srgbClr val="434A5B"/>
                </a:solidFill>
                <a:latin typeface="Raleway"/>
                <a:cs typeface="Arial"/>
              </a:rPr>
              <a:t>skin</a:t>
            </a:r>
            <a:r>
              <a:rPr sz="2900" spc="20">
                <a:solidFill>
                  <a:srgbClr val="434A5B"/>
                </a:solidFill>
                <a:latin typeface="Raleway"/>
                <a:cs typeface="Arial"/>
              </a:rPr>
              <a:t> </a:t>
            </a:r>
            <a:r>
              <a:rPr sz="2900" spc="60">
                <a:solidFill>
                  <a:srgbClr val="434A5B"/>
                </a:solidFill>
                <a:latin typeface="Raleway"/>
                <a:cs typeface="Arial"/>
              </a:rPr>
              <a:t>ritual</a:t>
            </a:r>
            <a:endParaRPr sz="2900">
              <a:latin typeface="Raleway"/>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104100" cy="11308556"/>
          </a:xfrm>
          <a:prstGeom prst="rect">
            <a:avLst/>
          </a:prstGeom>
        </p:spPr>
      </p:pic>
      <p:sp>
        <p:nvSpPr>
          <p:cNvPr id="3" name="object 3"/>
          <p:cNvSpPr txBox="1">
            <a:spLocks noGrp="1"/>
          </p:cNvSpPr>
          <p:nvPr>
            <p:ph type="title"/>
          </p:nvPr>
        </p:nvSpPr>
        <p:spPr>
          <a:xfrm>
            <a:off x="1148257" y="1735090"/>
            <a:ext cx="5297170" cy="740587"/>
          </a:xfrm>
          <a:prstGeom prst="rect">
            <a:avLst/>
          </a:prstGeom>
        </p:spPr>
        <p:txBody>
          <a:bodyPr vert="horz" wrap="square" lIns="0" tIns="17145" rIns="0" bIns="0" rtlCol="0" anchor="t">
            <a:spAutoFit/>
          </a:bodyPr>
          <a:lstStyle/>
          <a:p>
            <a:pPr marL="12700">
              <a:lnSpc>
                <a:spcPct val="100000"/>
              </a:lnSpc>
              <a:spcBef>
                <a:spcPts val="135"/>
              </a:spcBef>
            </a:pPr>
            <a:r>
              <a:rPr sz="4700" spc="254">
                <a:solidFill>
                  <a:srgbClr val="434A5B"/>
                </a:solidFill>
                <a:latin typeface="Raleway"/>
              </a:rPr>
              <a:t>What</a:t>
            </a:r>
            <a:r>
              <a:rPr sz="4700" spc="-110">
                <a:solidFill>
                  <a:srgbClr val="434A5B"/>
                </a:solidFill>
                <a:latin typeface="Raleway"/>
              </a:rPr>
              <a:t> </a:t>
            </a:r>
            <a:r>
              <a:rPr sz="4700">
                <a:solidFill>
                  <a:srgbClr val="434A5B"/>
                </a:solidFill>
                <a:latin typeface="Raleway"/>
              </a:rPr>
              <a:t>is</a:t>
            </a:r>
            <a:r>
              <a:rPr sz="4700" spc="-110">
                <a:solidFill>
                  <a:srgbClr val="434A5B"/>
                </a:solidFill>
                <a:latin typeface="Raleway"/>
              </a:rPr>
              <a:t> </a:t>
            </a:r>
            <a:r>
              <a:rPr lang="en-GB" sz="4700" spc="-185">
                <a:solidFill>
                  <a:srgbClr val="434A5B"/>
                </a:solidFill>
                <a:latin typeface="Raleway"/>
              </a:rPr>
              <a:t>IKISE</a:t>
            </a:r>
            <a:r>
              <a:rPr sz="4700" spc="-185">
                <a:solidFill>
                  <a:srgbClr val="434A5B"/>
                </a:solidFill>
                <a:latin typeface="Raleway"/>
              </a:rPr>
              <a:t>?</a:t>
            </a:r>
            <a:endParaRPr lang="en-US" sz="4700">
              <a:latin typeface="Raleway"/>
            </a:endParaRPr>
          </a:p>
        </p:txBody>
      </p:sp>
      <p:sp>
        <p:nvSpPr>
          <p:cNvPr id="4" name="object 4"/>
          <p:cNvSpPr txBox="1"/>
          <p:nvPr/>
        </p:nvSpPr>
        <p:spPr>
          <a:xfrm>
            <a:off x="1135537" y="2668500"/>
            <a:ext cx="8385175" cy="5009064"/>
          </a:xfrm>
          <a:prstGeom prst="rect">
            <a:avLst/>
          </a:prstGeom>
        </p:spPr>
        <p:txBody>
          <a:bodyPr vert="horz" wrap="square" lIns="0" tIns="12065" rIns="0" bIns="0" rtlCol="0" anchor="t">
            <a:spAutoFit/>
          </a:bodyPr>
          <a:lstStyle/>
          <a:p>
            <a:pPr marL="25400" marR="17780">
              <a:lnSpc>
                <a:spcPct val="100899"/>
              </a:lnSpc>
              <a:spcBef>
                <a:spcPts val="95"/>
              </a:spcBef>
            </a:pPr>
            <a:r>
              <a:rPr sz="2900" spc="140">
                <a:solidFill>
                  <a:srgbClr val="434A5B"/>
                </a:solidFill>
                <a:latin typeface="Raleway"/>
                <a:cs typeface="Arial"/>
              </a:rPr>
              <a:t>Welcome</a:t>
            </a:r>
            <a:r>
              <a:rPr sz="2900" spc="-30">
                <a:solidFill>
                  <a:srgbClr val="434A5B"/>
                </a:solidFill>
                <a:latin typeface="Raleway"/>
                <a:cs typeface="Arial"/>
              </a:rPr>
              <a:t> </a:t>
            </a:r>
            <a:r>
              <a:rPr sz="2900" spc="120">
                <a:solidFill>
                  <a:srgbClr val="434A5B"/>
                </a:solidFill>
                <a:latin typeface="Raleway"/>
                <a:cs typeface="Arial"/>
              </a:rPr>
              <a:t>to</a:t>
            </a:r>
            <a:r>
              <a:rPr sz="2900" spc="-30">
                <a:solidFill>
                  <a:srgbClr val="434A5B"/>
                </a:solidFill>
                <a:latin typeface="Raleway"/>
                <a:cs typeface="Arial"/>
              </a:rPr>
              <a:t> </a:t>
            </a:r>
            <a:r>
              <a:rPr sz="2900" spc="120">
                <a:solidFill>
                  <a:srgbClr val="434A5B"/>
                </a:solidFill>
                <a:latin typeface="Raleway"/>
                <a:cs typeface="Arial"/>
              </a:rPr>
              <a:t>the</a:t>
            </a:r>
            <a:r>
              <a:rPr sz="2900" spc="-25">
                <a:solidFill>
                  <a:srgbClr val="434A5B"/>
                </a:solidFill>
                <a:latin typeface="Raleway"/>
                <a:cs typeface="Arial"/>
              </a:rPr>
              <a:t> </a:t>
            </a:r>
            <a:r>
              <a:rPr sz="2900" spc="140">
                <a:solidFill>
                  <a:srgbClr val="434A5B"/>
                </a:solidFill>
                <a:latin typeface="Raleway"/>
                <a:cs typeface="Arial"/>
              </a:rPr>
              <a:t>new</a:t>
            </a:r>
            <a:r>
              <a:rPr sz="2900" spc="-110">
                <a:solidFill>
                  <a:srgbClr val="434A5B"/>
                </a:solidFill>
                <a:latin typeface="Raleway"/>
                <a:cs typeface="Arial"/>
              </a:rPr>
              <a:t> </a:t>
            </a:r>
            <a:r>
              <a:rPr sz="2900">
                <a:solidFill>
                  <a:srgbClr val="434A5B"/>
                </a:solidFill>
                <a:latin typeface="Raleway"/>
                <a:cs typeface="Arial"/>
              </a:rPr>
              <a:t>era</a:t>
            </a:r>
            <a:r>
              <a:rPr sz="2900" spc="-30">
                <a:solidFill>
                  <a:srgbClr val="434A5B"/>
                </a:solidFill>
                <a:latin typeface="Raleway"/>
                <a:cs typeface="Arial"/>
              </a:rPr>
              <a:t> </a:t>
            </a:r>
            <a:r>
              <a:rPr sz="2900" spc="120">
                <a:solidFill>
                  <a:srgbClr val="434A5B"/>
                </a:solidFill>
                <a:latin typeface="Raleway"/>
                <a:cs typeface="Arial"/>
              </a:rPr>
              <a:t>of</a:t>
            </a:r>
            <a:r>
              <a:rPr sz="2900" spc="-95">
                <a:solidFill>
                  <a:srgbClr val="434A5B"/>
                </a:solidFill>
                <a:latin typeface="Raleway"/>
                <a:cs typeface="Arial"/>
              </a:rPr>
              <a:t> </a:t>
            </a:r>
            <a:r>
              <a:rPr sz="2900" spc="-10">
                <a:solidFill>
                  <a:srgbClr val="434A5B"/>
                </a:solidFill>
                <a:latin typeface="Raleway"/>
                <a:cs typeface="Arial"/>
              </a:rPr>
              <a:t>skincare</a:t>
            </a:r>
            <a:r>
              <a:rPr lang="en-GB" sz="2900" spc="-10">
                <a:solidFill>
                  <a:srgbClr val="434A5B"/>
                </a:solidFill>
                <a:latin typeface="Raleway"/>
                <a:cs typeface="Arial"/>
              </a:rPr>
              <a:t>, </a:t>
            </a:r>
            <a:r>
              <a:rPr sz="2900" spc="90">
                <a:solidFill>
                  <a:srgbClr val="434A5B"/>
                </a:solidFill>
                <a:latin typeface="Raleway"/>
                <a:cs typeface="Arial"/>
              </a:rPr>
              <a:t>where </a:t>
            </a:r>
            <a:r>
              <a:rPr sz="2900" spc="125">
                <a:solidFill>
                  <a:srgbClr val="434A5B"/>
                </a:solidFill>
                <a:latin typeface="Raleway"/>
                <a:cs typeface="Arial"/>
              </a:rPr>
              <a:t>high-</a:t>
            </a:r>
            <a:r>
              <a:rPr sz="2900" spc="105">
                <a:solidFill>
                  <a:srgbClr val="434A5B"/>
                </a:solidFill>
                <a:latin typeface="Raleway"/>
                <a:cs typeface="Arial"/>
              </a:rPr>
              <a:t>performance</a:t>
            </a:r>
            <a:r>
              <a:rPr sz="2900" spc="-40">
                <a:solidFill>
                  <a:srgbClr val="434A5B"/>
                </a:solidFill>
                <a:latin typeface="Raleway"/>
                <a:cs typeface="Arial"/>
              </a:rPr>
              <a:t> </a:t>
            </a:r>
            <a:r>
              <a:rPr sz="2900" spc="60">
                <a:solidFill>
                  <a:srgbClr val="434A5B"/>
                </a:solidFill>
                <a:latin typeface="Raleway"/>
                <a:cs typeface="Arial"/>
              </a:rPr>
              <a:t>results</a:t>
            </a:r>
            <a:r>
              <a:rPr sz="2900" spc="-40">
                <a:solidFill>
                  <a:srgbClr val="434A5B"/>
                </a:solidFill>
                <a:latin typeface="Raleway"/>
                <a:cs typeface="Arial"/>
              </a:rPr>
              <a:t> </a:t>
            </a:r>
            <a:r>
              <a:rPr sz="2900" spc="150">
                <a:solidFill>
                  <a:srgbClr val="434A5B"/>
                </a:solidFill>
                <a:latin typeface="Raleway"/>
                <a:cs typeface="Arial"/>
              </a:rPr>
              <a:t>meet</a:t>
            </a:r>
            <a:r>
              <a:rPr sz="2900" spc="-35">
                <a:solidFill>
                  <a:srgbClr val="434A5B"/>
                </a:solidFill>
                <a:latin typeface="Raleway"/>
                <a:cs typeface="Arial"/>
              </a:rPr>
              <a:t> </a:t>
            </a:r>
            <a:r>
              <a:rPr sz="2900" spc="75">
                <a:solidFill>
                  <a:srgbClr val="434A5B"/>
                </a:solidFill>
                <a:latin typeface="Raleway"/>
                <a:cs typeface="Arial"/>
              </a:rPr>
              <a:t>holistic</a:t>
            </a:r>
            <a:r>
              <a:rPr sz="2900" spc="-120">
                <a:solidFill>
                  <a:srgbClr val="434A5B"/>
                </a:solidFill>
                <a:latin typeface="Raleway"/>
                <a:cs typeface="Arial"/>
              </a:rPr>
              <a:t> </a:t>
            </a:r>
            <a:r>
              <a:rPr sz="2900" spc="45">
                <a:solidFill>
                  <a:srgbClr val="434A5B"/>
                </a:solidFill>
                <a:latin typeface="Raleway"/>
                <a:cs typeface="Arial"/>
              </a:rPr>
              <a:t>wellness.</a:t>
            </a:r>
            <a:endParaRPr sz="2900">
              <a:latin typeface="Raleway"/>
              <a:cs typeface="Arial"/>
            </a:endParaRPr>
          </a:p>
          <a:p>
            <a:pPr marL="25400" marR="237490">
              <a:lnSpc>
                <a:spcPct val="100899"/>
              </a:lnSpc>
              <a:spcBef>
                <a:spcPts val="1975"/>
              </a:spcBef>
            </a:pPr>
            <a:r>
              <a:rPr sz="2900" spc="-229">
                <a:solidFill>
                  <a:srgbClr val="434A5B"/>
                </a:solidFill>
                <a:latin typeface="Raleway"/>
                <a:cs typeface="Arial"/>
              </a:rPr>
              <a:t>IKISE™</a:t>
            </a:r>
            <a:r>
              <a:rPr sz="2900" spc="-10">
                <a:solidFill>
                  <a:srgbClr val="434A5B"/>
                </a:solidFill>
                <a:latin typeface="Raleway"/>
                <a:cs typeface="Arial"/>
              </a:rPr>
              <a:t> </a:t>
            </a:r>
            <a:r>
              <a:rPr sz="2900">
                <a:solidFill>
                  <a:srgbClr val="434A5B"/>
                </a:solidFill>
                <a:latin typeface="Raleway"/>
                <a:cs typeface="Arial"/>
              </a:rPr>
              <a:t>is</a:t>
            </a:r>
            <a:r>
              <a:rPr sz="2900" spc="-10">
                <a:solidFill>
                  <a:srgbClr val="434A5B"/>
                </a:solidFill>
                <a:latin typeface="Raleway"/>
                <a:cs typeface="Arial"/>
              </a:rPr>
              <a:t> </a:t>
            </a:r>
            <a:r>
              <a:rPr sz="2900">
                <a:solidFill>
                  <a:srgbClr val="434A5B"/>
                </a:solidFill>
                <a:latin typeface="Raleway"/>
                <a:cs typeface="Arial"/>
              </a:rPr>
              <a:t>a</a:t>
            </a:r>
            <a:r>
              <a:rPr sz="2900" spc="-5">
                <a:solidFill>
                  <a:srgbClr val="434A5B"/>
                </a:solidFill>
                <a:latin typeface="Raleway"/>
                <a:cs typeface="Arial"/>
              </a:rPr>
              <a:t> </a:t>
            </a:r>
            <a:r>
              <a:rPr sz="2900">
                <a:solidFill>
                  <a:srgbClr val="434A5B"/>
                </a:solidFill>
                <a:latin typeface="Raleway"/>
                <a:cs typeface="Arial"/>
              </a:rPr>
              <a:t>skincare</a:t>
            </a:r>
            <a:r>
              <a:rPr sz="2900" spc="-10">
                <a:solidFill>
                  <a:srgbClr val="434A5B"/>
                </a:solidFill>
                <a:latin typeface="Raleway"/>
                <a:cs typeface="Arial"/>
              </a:rPr>
              <a:t> </a:t>
            </a:r>
            <a:r>
              <a:rPr sz="2900" spc="114">
                <a:solidFill>
                  <a:srgbClr val="434A5B"/>
                </a:solidFill>
                <a:latin typeface="Raleway"/>
                <a:cs typeface="Arial"/>
              </a:rPr>
              <a:t>collection</a:t>
            </a:r>
            <a:r>
              <a:rPr sz="2900" spc="-10">
                <a:solidFill>
                  <a:srgbClr val="434A5B"/>
                </a:solidFill>
                <a:latin typeface="Raleway"/>
                <a:cs typeface="Arial"/>
              </a:rPr>
              <a:t> </a:t>
            </a:r>
            <a:r>
              <a:rPr sz="2900" spc="60">
                <a:solidFill>
                  <a:srgbClr val="434A5B"/>
                </a:solidFill>
                <a:latin typeface="Raleway"/>
                <a:cs typeface="Arial"/>
              </a:rPr>
              <a:t>inspired</a:t>
            </a:r>
            <a:r>
              <a:rPr sz="2900" spc="-5">
                <a:solidFill>
                  <a:srgbClr val="434A5B"/>
                </a:solidFill>
                <a:latin typeface="Raleway"/>
                <a:cs typeface="Arial"/>
              </a:rPr>
              <a:t> </a:t>
            </a:r>
            <a:r>
              <a:rPr sz="2900" spc="100">
                <a:solidFill>
                  <a:srgbClr val="434A5B"/>
                </a:solidFill>
                <a:latin typeface="Raleway"/>
                <a:cs typeface="Arial"/>
              </a:rPr>
              <a:t>by </a:t>
            </a:r>
            <a:r>
              <a:rPr sz="2900">
                <a:solidFill>
                  <a:srgbClr val="434A5B"/>
                </a:solidFill>
                <a:latin typeface="Raleway"/>
                <a:cs typeface="Arial"/>
              </a:rPr>
              <a:t>Japan’s</a:t>
            </a:r>
            <a:r>
              <a:rPr sz="2900" spc="-20">
                <a:solidFill>
                  <a:srgbClr val="434A5B"/>
                </a:solidFill>
                <a:latin typeface="Raleway"/>
                <a:cs typeface="Arial"/>
              </a:rPr>
              <a:t> </a:t>
            </a:r>
            <a:r>
              <a:rPr sz="2900" spc="90">
                <a:solidFill>
                  <a:srgbClr val="434A5B"/>
                </a:solidFill>
                <a:latin typeface="Raleway"/>
                <a:cs typeface="Arial"/>
              </a:rPr>
              <a:t>timeless</a:t>
            </a:r>
            <a:r>
              <a:rPr sz="2900" spc="-15">
                <a:solidFill>
                  <a:srgbClr val="434A5B"/>
                </a:solidFill>
                <a:latin typeface="Raleway"/>
                <a:cs typeface="Arial"/>
              </a:rPr>
              <a:t> </a:t>
            </a:r>
            <a:r>
              <a:rPr sz="2900" spc="114">
                <a:solidFill>
                  <a:srgbClr val="434A5B"/>
                </a:solidFill>
                <a:latin typeface="Raleway"/>
                <a:cs typeface="Arial"/>
              </a:rPr>
              <a:t>beauty</a:t>
            </a:r>
            <a:r>
              <a:rPr sz="2900" spc="-100">
                <a:solidFill>
                  <a:srgbClr val="434A5B"/>
                </a:solidFill>
                <a:latin typeface="Raleway"/>
                <a:cs typeface="Arial"/>
              </a:rPr>
              <a:t> </a:t>
            </a:r>
            <a:r>
              <a:rPr sz="2900">
                <a:solidFill>
                  <a:srgbClr val="434A5B"/>
                </a:solidFill>
                <a:latin typeface="Raleway"/>
                <a:cs typeface="Arial"/>
              </a:rPr>
              <a:t>rituals,</a:t>
            </a:r>
            <a:r>
              <a:rPr sz="2900" spc="-15">
                <a:solidFill>
                  <a:srgbClr val="434A5B"/>
                </a:solidFill>
                <a:latin typeface="Raleway"/>
                <a:cs typeface="Arial"/>
              </a:rPr>
              <a:t> </a:t>
            </a:r>
            <a:r>
              <a:rPr sz="2900" spc="120">
                <a:solidFill>
                  <a:srgbClr val="434A5B"/>
                </a:solidFill>
                <a:latin typeface="Raleway"/>
                <a:cs typeface="Arial"/>
              </a:rPr>
              <a:t>formulated</a:t>
            </a:r>
            <a:r>
              <a:rPr sz="2900" spc="-100">
                <a:solidFill>
                  <a:srgbClr val="434A5B"/>
                </a:solidFill>
                <a:latin typeface="Raleway"/>
                <a:cs typeface="Arial"/>
              </a:rPr>
              <a:t> </a:t>
            </a:r>
            <a:r>
              <a:rPr sz="2900" spc="105">
                <a:solidFill>
                  <a:srgbClr val="434A5B"/>
                </a:solidFill>
                <a:latin typeface="Raleway"/>
                <a:cs typeface="Arial"/>
              </a:rPr>
              <a:t>with </a:t>
            </a:r>
            <a:r>
              <a:rPr sz="2900" spc="130">
                <a:solidFill>
                  <a:srgbClr val="434A5B"/>
                </a:solidFill>
                <a:latin typeface="Raleway"/>
                <a:cs typeface="Arial"/>
              </a:rPr>
              <a:t>cutting-</a:t>
            </a:r>
            <a:r>
              <a:rPr sz="2900" spc="175">
                <a:solidFill>
                  <a:srgbClr val="434A5B"/>
                </a:solidFill>
                <a:latin typeface="Raleway"/>
                <a:cs typeface="Arial"/>
              </a:rPr>
              <a:t>edge</a:t>
            </a:r>
            <a:r>
              <a:rPr sz="2900" spc="-35">
                <a:solidFill>
                  <a:srgbClr val="434A5B"/>
                </a:solidFill>
                <a:latin typeface="Raleway"/>
                <a:cs typeface="Arial"/>
              </a:rPr>
              <a:t> </a:t>
            </a:r>
            <a:r>
              <a:rPr sz="2900" spc="65">
                <a:solidFill>
                  <a:srgbClr val="434A5B"/>
                </a:solidFill>
                <a:latin typeface="Raleway"/>
                <a:cs typeface="Arial"/>
              </a:rPr>
              <a:t>natural</a:t>
            </a:r>
            <a:r>
              <a:rPr sz="2900" spc="-135">
                <a:solidFill>
                  <a:srgbClr val="434A5B"/>
                </a:solidFill>
                <a:latin typeface="Raleway"/>
                <a:cs typeface="Arial"/>
              </a:rPr>
              <a:t> </a:t>
            </a:r>
            <a:r>
              <a:rPr sz="2900" spc="75">
                <a:solidFill>
                  <a:srgbClr val="434A5B"/>
                </a:solidFill>
                <a:latin typeface="Raleway"/>
                <a:cs typeface="Arial"/>
              </a:rPr>
              <a:t>ingredients</a:t>
            </a:r>
            <a:r>
              <a:rPr sz="2900" spc="-30">
                <a:solidFill>
                  <a:srgbClr val="434A5B"/>
                </a:solidFill>
                <a:latin typeface="Raleway"/>
                <a:cs typeface="Arial"/>
              </a:rPr>
              <a:t> </a:t>
            </a:r>
            <a:r>
              <a:rPr sz="2900" spc="55">
                <a:solidFill>
                  <a:srgbClr val="434A5B"/>
                </a:solidFill>
                <a:latin typeface="Raleway"/>
                <a:cs typeface="Arial"/>
              </a:rPr>
              <a:t>like</a:t>
            </a:r>
            <a:r>
              <a:rPr sz="2900" spc="-35">
                <a:solidFill>
                  <a:srgbClr val="434A5B"/>
                </a:solidFill>
                <a:latin typeface="Raleway"/>
                <a:cs typeface="Arial"/>
              </a:rPr>
              <a:t> </a:t>
            </a:r>
            <a:r>
              <a:rPr sz="2900" spc="110">
                <a:solidFill>
                  <a:srgbClr val="434A5B"/>
                </a:solidFill>
                <a:latin typeface="Raleway"/>
                <a:cs typeface="Arial"/>
              </a:rPr>
              <a:t>humic </a:t>
            </a:r>
            <a:r>
              <a:rPr sz="2900" spc="55">
                <a:solidFill>
                  <a:srgbClr val="434A5B"/>
                </a:solidFill>
                <a:latin typeface="Raleway"/>
                <a:cs typeface="Arial"/>
              </a:rPr>
              <a:t>shale</a:t>
            </a:r>
            <a:r>
              <a:rPr sz="2900" spc="-114">
                <a:solidFill>
                  <a:srgbClr val="434A5B"/>
                </a:solidFill>
                <a:latin typeface="Raleway"/>
                <a:cs typeface="Arial"/>
              </a:rPr>
              <a:t> </a:t>
            </a:r>
            <a:r>
              <a:rPr sz="2900" spc="80">
                <a:solidFill>
                  <a:srgbClr val="434A5B"/>
                </a:solidFill>
                <a:latin typeface="Raleway"/>
                <a:cs typeface="Arial"/>
              </a:rPr>
              <a:t>and</a:t>
            </a:r>
            <a:r>
              <a:rPr sz="2900" spc="-110">
                <a:solidFill>
                  <a:srgbClr val="434A5B"/>
                </a:solidFill>
                <a:latin typeface="Raleway"/>
                <a:cs typeface="Arial"/>
              </a:rPr>
              <a:t> </a:t>
            </a:r>
            <a:r>
              <a:rPr sz="2900" spc="-20">
                <a:solidFill>
                  <a:srgbClr val="434A5B"/>
                </a:solidFill>
                <a:latin typeface="Raleway"/>
                <a:cs typeface="Arial"/>
              </a:rPr>
              <a:t>CPTG</a:t>
            </a:r>
            <a:r>
              <a:rPr sz="2550" spc="-30" baseline="31045">
                <a:solidFill>
                  <a:srgbClr val="434A5B"/>
                </a:solidFill>
                <a:latin typeface="Raleway"/>
                <a:cs typeface="Arial"/>
              </a:rPr>
              <a:t>®</a:t>
            </a:r>
            <a:r>
              <a:rPr sz="2550" spc="330" baseline="31045">
                <a:solidFill>
                  <a:srgbClr val="434A5B"/>
                </a:solidFill>
                <a:latin typeface="Raleway"/>
                <a:cs typeface="Arial"/>
              </a:rPr>
              <a:t> </a:t>
            </a:r>
            <a:r>
              <a:rPr sz="2900" spc="50">
                <a:solidFill>
                  <a:srgbClr val="434A5B"/>
                </a:solidFill>
                <a:latin typeface="Raleway"/>
                <a:cs typeface="Arial"/>
              </a:rPr>
              <a:t>essential</a:t>
            </a:r>
            <a:r>
              <a:rPr sz="2900" spc="-200">
                <a:solidFill>
                  <a:srgbClr val="434A5B"/>
                </a:solidFill>
                <a:latin typeface="Raleway"/>
                <a:cs typeface="Arial"/>
              </a:rPr>
              <a:t> </a:t>
            </a:r>
            <a:r>
              <a:rPr sz="2900" spc="-10">
                <a:solidFill>
                  <a:srgbClr val="434A5B"/>
                </a:solidFill>
                <a:latin typeface="Raleway"/>
                <a:cs typeface="Arial"/>
              </a:rPr>
              <a:t>oils.</a:t>
            </a:r>
            <a:endParaRPr sz="2900">
              <a:latin typeface="Raleway"/>
              <a:cs typeface="Arial"/>
            </a:endParaRPr>
          </a:p>
          <a:p>
            <a:pPr marL="25400" marR="417830">
              <a:lnSpc>
                <a:spcPct val="100899"/>
              </a:lnSpc>
              <a:spcBef>
                <a:spcPts val="1975"/>
              </a:spcBef>
            </a:pPr>
            <a:r>
              <a:rPr sz="2900">
                <a:solidFill>
                  <a:srgbClr val="434A5B"/>
                </a:solidFill>
                <a:latin typeface="Raleway"/>
                <a:cs typeface="Arial"/>
              </a:rPr>
              <a:t>This</a:t>
            </a:r>
            <a:r>
              <a:rPr sz="2900" spc="-5">
                <a:solidFill>
                  <a:srgbClr val="434A5B"/>
                </a:solidFill>
                <a:latin typeface="Raleway"/>
                <a:cs typeface="Arial"/>
              </a:rPr>
              <a:t> </a:t>
            </a:r>
            <a:r>
              <a:rPr sz="2900">
                <a:solidFill>
                  <a:srgbClr val="434A5B"/>
                </a:solidFill>
                <a:latin typeface="Raleway"/>
                <a:cs typeface="Arial"/>
              </a:rPr>
              <a:t>is</a:t>
            </a:r>
            <a:r>
              <a:rPr sz="2900" spc="-5">
                <a:solidFill>
                  <a:srgbClr val="434A5B"/>
                </a:solidFill>
                <a:latin typeface="Raleway"/>
                <a:cs typeface="Arial"/>
              </a:rPr>
              <a:t> </a:t>
            </a:r>
            <a:r>
              <a:rPr sz="2900">
                <a:solidFill>
                  <a:srgbClr val="434A5B"/>
                </a:solidFill>
                <a:latin typeface="Raleway"/>
                <a:cs typeface="Arial"/>
              </a:rPr>
              <a:t>skincare</a:t>
            </a:r>
            <a:r>
              <a:rPr sz="2900" spc="-5">
                <a:solidFill>
                  <a:srgbClr val="434A5B"/>
                </a:solidFill>
                <a:latin typeface="Raleway"/>
                <a:cs typeface="Arial"/>
              </a:rPr>
              <a:t> </a:t>
            </a:r>
            <a:r>
              <a:rPr sz="2900" spc="100">
                <a:solidFill>
                  <a:srgbClr val="434A5B"/>
                </a:solidFill>
                <a:latin typeface="Raleway"/>
                <a:cs typeface="Arial"/>
              </a:rPr>
              <a:t>designed</a:t>
            </a:r>
            <a:r>
              <a:rPr sz="2900" spc="-5">
                <a:solidFill>
                  <a:srgbClr val="434A5B"/>
                </a:solidFill>
                <a:latin typeface="Raleway"/>
                <a:cs typeface="Arial"/>
              </a:rPr>
              <a:t> </a:t>
            </a:r>
            <a:r>
              <a:rPr sz="2900" spc="120">
                <a:solidFill>
                  <a:srgbClr val="434A5B"/>
                </a:solidFill>
                <a:latin typeface="Raleway"/>
                <a:cs typeface="Arial"/>
              </a:rPr>
              <a:t>to</a:t>
            </a:r>
            <a:r>
              <a:rPr sz="2900" spc="-5">
                <a:solidFill>
                  <a:srgbClr val="434A5B"/>
                </a:solidFill>
                <a:latin typeface="Raleway"/>
                <a:cs typeface="Arial"/>
              </a:rPr>
              <a:t> </a:t>
            </a:r>
            <a:r>
              <a:rPr sz="2900" spc="50">
                <a:solidFill>
                  <a:srgbClr val="434A5B"/>
                </a:solidFill>
                <a:latin typeface="Raleway"/>
                <a:cs typeface="Arial"/>
              </a:rPr>
              <a:t>nourish</a:t>
            </a:r>
            <a:r>
              <a:rPr sz="2900" spc="-95">
                <a:solidFill>
                  <a:srgbClr val="434A5B"/>
                </a:solidFill>
                <a:latin typeface="Raleway"/>
                <a:cs typeface="Arial"/>
              </a:rPr>
              <a:t> </a:t>
            </a:r>
            <a:r>
              <a:rPr sz="2900" spc="90">
                <a:solidFill>
                  <a:srgbClr val="434A5B"/>
                </a:solidFill>
                <a:latin typeface="Raleway"/>
                <a:cs typeface="Arial"/>
              </a:rPr>
              <a:t>your</a:t>
            </a:r>
            <a:r>
              <a:rPr sz="2900" spc="-80">
                <a:solidFill>
                  <a:srgbClr val="434A5B"/>
                </a:solidFill>
                <a:latin typeface="Raleway"/>
                <a:cs typeface="Arial"/>
              </a:rPr>
              <a:t> </a:t>
            </a:r>
            <a:r>
              <a:rPr sz="2900" spc="-10">
                <a:solidFill>
                  <a:srgbClr val="434A5B"/>
                </a:solidFill>
                <a:latin typeface="Raleway"/>
                <a:cs typeface="Arial"/>
              </a:rPr>
              <a:t>skin’s </a:t>
            </a:r>
            <a:r>
              <a:rPr sz="2900" spc="65">
                <a:solidFill>
                  <a:srgbClr val="434A5B"/>
                </a:solidFill>
                <a:latin typeface="Raleway"/>
                <a:cs typeface="Arial"/>
              </a:rPr>
              <a:t>natural</a:t>
            </a:r>
            <a:r>
              <a:rPr sz="2900" spc="-190">
                <a:solidFill>
                  <a:srgbClr val="434A5B"/>
                </a:solidFill>
                <a:latin typeface="Raleway"/>
                <a:cs typeface="Arial"/>
              </a:rPr>
              <a:t> </a:t>
            </a:r>
            <a:r>
              <a:rPr sz="2900">
                <a:solidFill>
                  <a:srgbClr val="434A5B"/>
                </a:solidFill>
                <a:latin typeface="Raleway"/>
                <a:cs typeface="Arial"/>
              </a:rPr>
              <a:t>vitality. </a:t>
            </a:r>
            <a:r>
              <a:rPr sz="2900" spc="125">
                <a:solidFill>
                  <a:srgbClr val="434A5B"/>
                </a:solidFill>
                <a:latin typeface="Raleway"/>
                <a:cs typeface="Arial"/>
              </a:rPr>
              <a:t>Not</a:t>
            </a:r>
            <a:r>
              <a:rPr sz="2900" spc="-5">
                <a:solidFill>
                  <a:srgbClr val="434A5B"/>
                </a:solidFill>
                <a:latin typeface="Raleway"/>
                <a:cs typeface="Arial"/>
              </a:rPr>
              <a:t> </a:t>
            </a:r>
            <a:r>
              <a:rPr sz="2900" spc="120">
                <a:solidFill>
                  <a:srgbClr val="434A5B"/>
                </a:solidFill>
                <a:latin typeface="Raleway"/>
                <a:cs typeface="Arial"/>
              </a:rPr>
              <a:t>to</a:t>
            </a:r>
            <a:r>
              <a:rPr sz="2900">
                <a:solidFill>
                  <a:srgbClr val="434A5B"/>
                </a:solidFill>
                <a:latin typeface="Raleway"/>
                <a:cs typeface="Arial"/>
              </a:rPr>
              <a:t> </a:t>
            </a:r>
            <a:r>
              <a:rPr sz="2900" spc="85">
                <a:solidFill>
                  <a:srgbClr val="434A5B"/>
                </a:solidFill>
                <a:latin typeface="Raleway"/>
                <a:cs typeface="Arial"/>
              </a:rPr>
              <a:t>fight</a:t>
            </a:r>
            <a:r>
              <a:rPr sz="2900" spc="-5">
                <a:solidFill>
                  <a:srgbClr val="434A5B"/>
                </a:solidFill>
                <a:latin typeface="Raleway"/>
                <a:cs typeface="Arial"/>
              </a:rPr>
              <a:t> </a:t>
            </a:r>
            <a:r>
              <a:rPr sz="2900">
                <a:solidFill>
                  <a:srgbClr val="434A5B"/>
                </a:solidFill>
                <a:latin typeface="Raleway"/>
                <a:cs typeface="Arial"/>
              </a:rPr>
              <a:t>age, </a:t>
            </a:r>
            <a:r>
              <a:rPr sz="2900" spc="160">
                <a:solidFill>
                  <a:srgbClr val="434A5B"/>
                </a:solidFill>
                <a:latin typeface="Raleway"/>
                <a:cs typeface="Arial"/>
              </a:rPr>
              <a:t>but</a:t>
            </a:r>
            <a:r>
              <a:rPr sz="2900" spc="-5">
                <a:solidFill>
                  <a:srgbClr val="434A5B"/>
                </a:solidFill>
                <a:latin typeface="Raleway"/>
                <a:cs typeface="Arial"/>
              </a:rPr>
              <a:t> </a:t>
            </a:r>
            <a:r>
              <a:rPr sz="2900" spc="120">
                <a:solidFill>
                  <a:srgbClr val="434A5B"/>
                </a:solidFill>
                <a:latin typeface="Raleway"/>
                <a:cs typeface="Arial"/>
              </a:rPr>
              <a:t>to</a:t>
            </a:r>
            <a:r>
              <a:rPr sz="2900">
                <a:solidFill>
                  <a:srgbClr val="434A5B"/>
                </a:solidFill>
                <a:latin typeface="Raleway"/>
                <a:cs typeface="Arial"/>
              </a:rPr>
              <a:t> </a:t>
            </a:r>
            <a:r>
              <a:rPr sz="2900" spc="100">
                <a:solidFill>
                  <a:srgbClr val="434A5B"/>
                </a:solidFill>
                <a:latin typeface="Raleway"/>
                <a:cs typeface="Arial"/>
              </a:rPr>
              <a:t>support you</a:t>
            </a:r>
            <a:r>
              <a:rPr sz="2900" spc="-35">
                <a:solidFill>
                  <a:srgbClr val="434A5B"/>
                </a:solidFill>
                <a:latin typeface="Raleway"/>
                <a:cs typeface="Arial"/>
              </a:rPr>
              <a:t> </a:t>
            </a:r>
            <a:r>
              <a:rPr sz="2900">
                <a:solidFill>
                  <a:srgbClr val="434A5B"/>
                </a:solidFill>
                <a:latin typeface="Raleway"/>
                <a:cs typeface="Arial"/>
              </a:rPr>
              <a:t>in</a:t>
            </a:r>
            <a:r>
              <a:rPr sz="2900" spc="-35">
                <a:solidFill>
                  <a:srgbClr val="434A5B"/>
                </a:solidFill>
                <a:latin typeface="Raleway"/>
                <a:cs typeface="Arial"/>
              </a:rPr>
              <a:t> </a:t>
            </a:r>
            <a:r>
              <a:rPr sz="2900" spc="85">
                <a:solidFill>
                  <a:srgbClr val="434A5B"/>
                </a:solidFill>
                <a:latin typeface="Raleway"/>
                <a:cs typeface="Arial"/>
              </a:rPr>
              <a:t>ageing</a:t>
            </a:r>
            <a:r>
              <a:rPr sz="2900" spc="-30">
                <a:solidFill>
                  <a:srgbClr val="434A5B"/>
                </a:solidFill>
                <a:latin typeface="Raleway"/>
                <a:cs typeface="Arial"/>
              </a:rPr>
              <a:t> </a:t>
            </a:r>
            <a:r>
              <a:rPr sz="2900" spc="40">
                <a:solidFill>
                  <a:srgbClr val="434A5B"/>
                </a:solidFill>
                <a:latin typeface="Raleway"/>
                <a:cs typeface="Arial"/>
              </a:rPr>
              <a:t>better.</a:t>
            </a:r>
            <a:endParaRPr sz="2900">
              <a:latin typeface="Raleway"/>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2315576" y="0"/>
            <a:ext cx="17788512" cy="11308556"/>
          </a:xfrm>
          <a:prstGeom prst="rect">
            <a:avLst/>
          </a:prstGeom>
        </p:spPr>
      </p:pic>
      <p:sp>
        <p:nvSpPr>
          <p:cNvPr id="4" name="Rectangle 3">
            <a:extLst>
              <a:ext uri="{FF2B5EF4-FFF2-40B4-BE49-F238E27FC236}">
                <a16:creationId xmlns:a16="http://schemas.microsoft.com/office/drawing/2014/main" id="{8F7B2B15-4B09-F83E-F6C7-9E8372EF7560}"/>
              </a:ext>
            </a:extLst>
          </p:cNvPr>
          <p:cNvSpPr/>
          <p:nvPr/>
        </p:nvSpPr>
        <p:spPr>
          <a:xfrm>
            <a:off x="-11714" y="0"/>
            <a:ext cx="2998556" cy="112914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bject 3">
            <a:extLst>
              <a:ext uri="{FF2B5EF4-FFF2-40B4-BE49-F238E27FC236}">
                <a16:creationId xmlns:a16="http://schemas.microsoft.com/office/drawing/2014/main" id="{2581AC8B-E877-7B99-6CD0-C157A79B8331}"/>
              </a:ext>
            </a:extLst>
          </p:cNvPr>
          <p:cNvSpPr txBox="1">
            <a:spLocks noGrp="1"/>
          </p:cNvSpPr>
          <p:nvPr/>
        </p:nvSpPr>
        <p:spPr>
          <a:xfrm>
            <a:off x="1122857" y="1741714"/>
            <a:ext cx="4367530" cy="1349375"/>
          </a:xfrm>
          <a:prstGeom prst="rect">
            <a:avLst/>
          </a:prstGeom>
        </p:spPr>
        <p:txBody>
          <a:bodyPr vert="horz" wrap="square" lIns="0" tIns="132715" rIns="0" bIns="0" rtlCol="0" anchor="t">
            <a:spAutoFit/>
          </a:bodyPr>
          <a:lstStyle>
            <a:lvl1pPr>
              <a:defRPr sz="5600" b="0" i="0">
                <a:solidFill>
                  <a:schemeClr val="bg1"/>
                </a:solidFill>
                <a:latin typeface="Arial"/>
                <a:ea typeface="+mj-ea"/>
                <a:cs typeface="Arial"/>
              </a:defRPr>
            </a:lvl1pPr>
          </a:lstStyle>
          <a:p>
            <a:pPr marL="38100" marR="30480">
              <a:lnSpc>
                <a:spcPts val="4740"/>
              </a:lnSpc>
              <a:spcBef>
                <a:spcPts val="1045"/>
              </a:spcBef>
            </a:pPr>
            <a:r>
              <a:rPr sz="4700" spc="254">
                <a:solidFill>
                  <a:srgbClr val="616A7C"/>
                </a:solidFill>
                <a:latin typeface="Raleway"/>
              </a:rPr>
              <a:t>What</a:t>
            </a:r>
            <a:r>
              <a:rPr sz="4700" spc="-110">
                <a:solidFill>
                  <a:srgbClr val="616A7C"/>
                </a:solidFill>
                <a:latin typeface="Raleway"/>
              </a:rPr>
              <a:t> </a:t>
            </a:r>
            <a:r>
              <a:rPr sz="4700" spc="120">
                <a:solidFill>
                  <a:srgbClr val="616A7C"/>
                </a:solidFill>
                <a:latin typeface="Raleway"/>
              </a:rPr>
              <a:t>makes </a:t>
            </a:r>
            <a:r>
              <a:rPr sz="4700" spc="-10">
                <a:solidFill>
                  <a:srgbClr val="616A7C"/>
                </a:solidFill>
                <a:latin typeface="Raleway"/>
              </a:rPr>
              <a:t>IKISE</a:t>
            </a:r>
            <a:r>
              <a:rPr sz="3300" spc="-15" baseline="56980">
                <a:solidFill>
                  <a:srgbClr val="616A7C"/>
                </a:solidFill>
                <a:latin typeface="Raleway"/>
              </a:rPr>
              <a:t>™</a:t>
            </a:r>
            <a:r>
              <a:rPr sz="4700" spc="-10">
                <a:solidFill>
                  <a:srgbClr val="616A7C"/>
                </a:solidFill>
                <a:latin typeface="Raleway"/>
              </a:rPr>
              <a:t>different?</a:t>
            </a:r>
            <a:endParaRPr lang="en-US" sz="4700">
              <a:latin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83522" y="4191901"/>
            <a:ext cx="2147754" cy="740587"/>
          </a:xfrm>
          <a:prstGeom prst="rect">
            <a:avLst/>
          </a:prstGeom>
        </p:spPr>
        <p:txBody>
          <a:bodyPr vert="horz" wrap="square" lIns="0" tIns="17145" rIns="0" bIns="0" rtlCol="0" anchor="t">
            <a:spAutoFit/>
          </a:bodyPr>
          <a:lstStyle/>
          <a:p>
            <a:pPr marL="12700">
              <a:lnSpc>
                <a:spcPct val="100000"/>
              </a:lnSpc>
              <a:spcBef>
                <a:spcPts val="135"/>
              </a:spcBef>
            </a:pPr>
            <a:r>
              <a:rPr sz="4700" spc="-409">
                <a:solidFill>
                  <a:srgbClr val="434A5B"/>
                </a:solidFill>
                <a:latin typeface="Raleway"/>
              </a:rPr>
              <a:t>T</a:t>
            </a:r>
            <a:r>
              <a:rPr sz="4700" spc="5">
                <a:solidFill>
                  <a:srgbClr val="434A5B"/>
                </a:solidFill>
                <a:latin typeface="Raleway"/>
              </a:rPr>
              <a:t>o</a:t>
            </a:r>
            <a:r>
              <a:rPr sz="4700" spc="114">
                <a:solidFill>
                  <a:srgbClr val="434A5B"/>
                </a:solidFill>
                <a:latin typeface="Raleway"/>
              </a:rPr>
              <a:t>xin</a:t>
            </a:r>
            <a:endParaRPr lang="en-US" sz="4700">
              <a:latin typeface="Raleway"/>
            </a:endParaRPr>
          </a:p>
        </p:txBody>
      </p:sp>
      <p:sp>
        <p:nvSpPr>
          <p:cNvPr id="3" name="object 3"/>
          <p:cNvSpPr txBox="1"/>
          <p:nvPr/>
        </p:nvSpPr>
        <p:spPr>
          <a:xfrm>
            <a:off x="3683522" y="5118687"/>
            <a:ext cx="4541520" cy="1340752"/>
          </a:xfrm>
          <a:prstGeom prst="rect">
            <a:avLst/>
          </a:prstGeom>
        </p:spPr>
        <p:txBody>
          <a:bodyPr vert="horz" wrap="square" lIns="0" tIns="12065" rIns="0" bIns="0" rtlCol="0" anchor="t">
            <a:spAutoFit/>
          </a:bodyPr>
          <a:lstStyle/>
          <a:p>
            <a:pPr marL="12700" marR="5080">
              <a:lnSpc>
                <a:spcPct val="100899"/>
              </a:lnSpc>
              <a:spcBef>
                <a:spcPts val="95"/>
              </a:spcBef>
            </a:pPr>
            <a:r>
              <a:rPr sz="2900" spc="65">
                <a:solidFill>
                  <a:srgbClr val="434A5B"/>
                </a:solidFill>
                <a:latin typeface="Raleway"/>
                <a:cs typeface="Arial"/>
              </a:rPr>
              <a:t>Any</a:t>
            </a:r>
            <a:r>
              <a:rPr sz="2900" spc="-130">
                <a:solidFill>
                  <a:srgbClr val="434A5B"/>
                </a:solidFill>
                <a:latin typeface="Raleway"/>
                <a:cs typeface="Arial"/>
              </a:rPr>
              <a:t> </a:t>
            </a:r>
            <a:r>
              <a:rPr sz="2900" spc="70">
                <a:solidFill>
                  <a:srgbClr val="434A5B"/>
                </a:solidFill>
                <a:latin typeface="Raleway"/>
                <a:cs typeface="Arial"/>
              </a:rPr>
              <a:t>substance</a:t>
            </a:r>
            <a:r>
              <a:rPr sz="2900" spc="-50">
                <a:solidFill>
                  <a:srgbClr val="434A5B"/>
                </a:solidFill>
                <a:latin typeface="Raleway"/>
                <a:cs typeface="Arial"/>
              </a:rPr>
              <a:t> </a:t>
            </a:r>
            <a:r>
              <a:rPr sz="2900" spc="100">
                <a:solidFill>
                  <a:srgbClr val="434A5B"/>
                </a:solidFill>
                <a:latin typeface="Raleway"/>
                <a:cs typeface="Arial"/>
              </a:rPr>
              <a:t>that</a:t>
            </a:r>
            <a:r>
              <a:rPr sz="2900" spc="-45">
                <a:solidFill>
                  <a:srgbClr val="434A5B"/>
                </a:solidFill>
                <a:latin typeface="Raleway"/>
                <a:cs typeface="Arial"/>
              </a:rPr>
              <a:t> </a:t>
            </a:r>
            <a:r>
              <a:rPr sz="2900" spc="65">
                <a:solidFill>
                  <a:srgbClr val="434A5B"/>
                </a:solidFill>
                <a:latin typeface="Raleway"/>
                <a:cs typeface="Arial"/>
              </a:rPr>
              <a:t>places </a:t>
            </a:r>
            <a:r>
              <a:rPr sz="2900" spc="125">
                <a:solidFill>
                  <a:srgbClr val="434A5B"/>
                </a:solidFill>
                <a:latin typeface="Raleway"/>
                <a:cs typeface="Arial"/>
              </a:rPr>
              <a:t>undue</a:t>
            </a:r>
            <a:r>
              <a:rPr sz="2900" spc="-15">
                <a:solidFill>
                  <a:srgbClr val="434A5B"/>
                </a:solidFill>
                <a:latin typeface="Raleway"/>
                <a:cs typeface="Arial"/>
              </a:rPr>
              <a:t> </a:t>
            </a:r>
            <a:r>
              <a:rPr sz="2900">
                <a:solidFill>
                  <a:srgbClr val="434A5B"/>
                </a:solidFill>
                <a:latin typeface="Raleway"/>
                <a:cs typeface="Arial"/>
              </a:rPr>
              <a:t>stress</a:t>
            </a:r>
            <a:r>
              <a:rPr sz="2900" spc="-15">
                <a:solidFill>
                  <a:srgbClr val="434A5B"/>
                </a:solidFill>
                <a:latin typeface="Raleway"/>
                <a:cs typeface="Arial"/>
              </a:rPr>
              <a:t> </a:t>
            </a:r>
            <a:r>
              <a:rPr sz="2900" spc="95">
                <a:solidFill>
                  <a:srgbClr val="434A5B"/>
                </a:solidFill>
                <a:latin typeface="Raleway"/>
                <a:cs typeface="Arial"/>
              </a:rPr>
              <a:t>on</a:t>
            </a:r>
            <a:r>
              <a:rPr sz="2900" spc="-15">
                <a:solidFill>
                  <a:srgbClr val="434A5B"/>
                </a:solidFill>
                <a:latin typeface="Raleway"/>
                <a:cs typeface="Arial"/>
              </a:rPr>
              <a:t> </a:t>
            </a:r>
            <a:r>
              <a:rPr sz="2900" spc="120">
                <a:solidFill>
                  <a:srgbClr val="434A5B"/>
                </a:solidFill>
                <a:latin typeface="Raleway"/>
                <a:cs typeface="Arial"/>
              </a:rPr>
              <a:t>the</a:t>
            </a:r>
            <a:r>
              <a:rPr sz="2900" spc="-15">
                <a:solidFill>
                  <a:srgbClr val="434A5B"/>
                </a:solidFill>
                <a:latin typeface="Raleway"/>
                <a:cs typeface="Arial"/>
              </a:rPr>
              <a:t> </a:t>
            </a:r>
            <a:r>
              <a:rPr sz="2900" spc="-10">
                <a:solidFill>
                  <a:srgbClr val="434A5B"/>
                </a:solidFill>
                <a:latin typeface="Raleway"/>
                <a:cs typeface="Arial"/>
              </a:rPr>
              <a:t>body.</a:t>
            </a:r>
            <a:endParaRPr sz="2900">
              <a:latin typeface="Raleway"/>
              <a:cs typeface="Arial"/>
            </a:endParaRPr>
          </a:p>
        </p:txBody>
      </p:sp>
      <p:sp>
        <p:nvSpPr>
          <p:cNvPr id="4" name="object 4"/>
          <p:cNvSpPr txBox="1"/>
          <p:nvPr/>
        </p:nvSpPr>
        <p:spPr>
          <a:xfrm>
            <a:off x="11390357" y="3832363"/>
            <a:ext cx="5551711" cy="3059812"/>
          </a:xfrm>
          <a:prstGeom prst="rect">
            <a:avLst/>
          </a:prstGeom>
        </p:spPr>
        <p:txBody>
          <a:bodyPr vert="horz" wrap="square" lIns="0" tIns="348615" rIns="0" bIns="0" rtlCol="0" anchor="t">
            <a:spAutoFit/>
          </a:bodyPr>
          <a:lstStyle/>
          <a:p>
            <a:pPr marL="12700">
              <a:lnSpc>
                <a:spcPct val="100000"/>
              </a:lnSpc>
              <a:spcBef>
                <a:spcPts val="2745"/>
              </a:spcBef>
            </a:pPr>
            <a:r>
              <a:rPr sz="4700" spc="-400">
                <a:solidFill>
                  <a:srgbClr val="434A5B"/>
                </a:solidFill>
                <a:latin typeface="Raleway"/>
                <a:cs typeface="Arial"/>
              </a:rPr>
              <a:t>T</a:t>
            </a:r>
            <a:r>
              <a:rPr sz="4700" spc="15">
                <a:solidFill>
                  <a:srgbClr val="434A5B"/>
                </a:solidFill>
                <a:latin typeface="Raleway"/>
                <a:cs typeface="Arial"/>
              </a:rPr>
              <a:t>o</a:t>
            </a:r>
            <a:r>
              <a:rPr sz="4700" spc="125">
                <a:solidFill>
                  <a:srgbClr val="434A5B"/>
                </a:solidFill>
                <a:latin typeface="Raleway"/>
                <a:cs typeface="Arial"/>
              </a:rPr>
              <a:t>xic</a:t>
            </a:r>
            <a:r>
              <a:rPr sz="4700" spc="-140">
                <a:solidFill>
                  <a:srgbClr val="434A5B"/>
                </a:solidFill>
                <a:latin typeface="Raleway"/>
                <a:cs typeface="Arial"/>
              </a:rPr>
              <a:t> </a:t>
            </a:r>
            <a:r>
              <a:rPr sz="4700" spc="140">
                <a:solidFill>
                  <a:srgbClr val="434A5B"/>
                </a:solidFill>
                <a:latin typeface="Raleway"/>
                <a:cs typeface="Arial"/>
              </a:rPr>
              <a:t>Load</a:t>
            </a:r>
            <a:endParaRPr sz="4700">
              <a:latin typeface="Raleway"/>
              <a:cs typeface="Arial"/>
            </a:endParaRPr>
          </a:p>
          <a:p>
            <a:pPr marL="12700" marR="5080">
              <a:lnSpc>
                <a:spcPct val="100899"/>
              </a:lnSpc>
              <a:spcBef>
                <a:spcPts val="1614"/>
              </a:spcBef>
            </a:pPr>
            <a:r>
              <a:rPr sz="2900" spc="75">
                <a:solidFill>
                  <a:srgbClr val="434A5B"/>
                </a:solidFill>
                <a:latin typeface="Raleway"/>
                <a:cs typeface="Arial"/>
              </a:rPr>
              <a:t>Sum</a:t>
            </a:r>
            <a:r>
              <a:rPr sz="2900" spc="-55">
                <a:solidFill>
                  <a:srgbClr val="434A5B"/>
                </a:solidFill>
                <a:latin typeface="Raleway"/>
                <a:cs typeface="Arial"/>
              </a:rPr>
              <a:t> </a:t>
            </a:r>
            <a:r>
              <a:rPr sz="2900" spc="120">
                <a:solidFill>
                  <a:srgbClr val="434A5B"/>
                </a:solidFill>
                <a:latin typeface="Raleway"/>
                <a:cs typeface="Arial"/>
              </a:rPr>
              <a:t>of</a:t>
            </a:r>
            <a:r>
              <a:rPr sz="2900" spc="-120">
                <a:solidFill>
                  <a:srgbClr val="434A5B"/>
                </a:solidFill>
                <a:latin typeface="Raleway"/>
                <a:cs typeface="Arial"/>
              </a:rPr>
              <a:t> </a:t>
            </a:r>
            <a:r>
              <a:rPr sz="2900" spc="65">
                <a:solidFill>
                  <a:srgbClr val="434A5B"/>
                </a:solidFill>
                <a:latin typeface="Raleway"/>
                <a:cs typeface="Arial"/>
              </a:rPr>
              <a:t>toxic</a:t>
            </a:r>
            <a:r>
              <a:rPr sz="2900" spc="-50">
                <a:solidFill>
                  <a:srgbClr val="434A5B"/>
                </a:solidFill>
                <a:latin typeface="Raleway"/>
                <a:cs typeface="Arial"/>
              </a:rPr>
              <a:t> </a:t>
            </a:r>
            <a:r>
              <a:rPr sz="2900" spc="50">
                <a:solidFill>
                  <a:srgbClr val="434A5B"/>
                </a:solidFill>
                <a:latin typeface="Raleway"/>
                <a:cs typeface="Arial"/>
              </a:rPr>
              <a:t>substances </a:t>
            </a:r>
            <a:r>
              <a:rPr sz="2900" spc="114">
                <a:solidFill>
                  <a:srgbClr val="434A5B"/>
                </a:solidFill>
                <a:latin typeface="Raleway"/>
                <a:cs typeface="Arial"/>
              </a:rPr>
              <a:t>accumulated</a:t>
            </a:r>
            <a:r>
              <a:rPr sz="2900" spc="-130">
                <a:solidFill>
                  <a:srgbClr val="434A5B"/>
                </a:solidFill>
                <a:latin typeface="Raleway"/>
                <a:cs typeface="Arial"/>
              </a:rPr>
              <a:t> </a:t>
            </a:r>
            <a:r>
              <a:rPr sz="2900" spc="95">
                <a:solidFill>
                  <a:srgbClr val="434A5B"/>
                </a:solidFill>
                <a:latin typeface="Raleway"/>
                <a:cs typeface="Arial"/>
              </a:rPr>
              <a:t>within</a:t>
            </a:r>
            <a:r>
              <a:rPr sz="2900" spc="-135">
                <a:solidFill>
                  <a:srgbClr val="434A5B"/>
                </a:solidFill>
                <a:latin typeface="Raleway"/>
                <a:cs typeface="Arial"/>
              </a:rPr>
              <a:t> </a:t>
            </a:r>
            <a:r>
              <a:rPr sz="2900" spc="90">
                <a:solidFill>
                  <a:srgbClr val="434A5B"/>
                </a:solidFill>
                <a:latin typeface="Raleway"/>
                <a:cs typeface="Arial"/>
              </a:rPr>
              <a:t>your</a:t>
            </a:r>
            <a:r>
              <a:rPr sz="2900" spc="-120">
                <a:solidFill>
                  <a:srgbClr val="434A5B"/>
                </a:solidFill>
                <a:latin typeface="Raleway"/>
                <a:cs typeface="Arial"/>
              </a:rPr>
              <a:t> </a:t>
            </a:r>
            <a:r>
              <a:rPr sz="2900" spc="45">
                <a:solidFill>
                  <a:srgbClr val="434A5B"/>
                </a:solidFill>
                <a:latin typeface="Raleway"/>
                <a:cs typeface="Arial"/>
              </a:rPr>
              <a:t>body, </a:t>
            </a:r>
            <a:r>
              <a:rPr sz="2900" spc="80">
                <a:solidFill>
                  <a:srgbClr val="434A5B"/>
                </a:solidFill>
                <a:latin typeface="Raleway"/>
                <a:cs typeface="Arial"/>
              </a:rPr>
              <a:t>and</a:t>
            </a:r>
            <a:r>
              <a:rPr sz="2900" spc="-55">
                <a:solidFill>
                  <a:srgbClr val="434A5B"/>
                </a:solidFill>
                <a:latin typeface="Raleway"/>
                <a:cs typeface="Arial"/>
              </a:rPr>
              <a:t> </a:t>
            </a:r>
            <a:r>
              <a:rPr sz="2900" spc="120">
                <a:solidFill>
                  <a:srgbClr val="434A5B"/>
                </a:solidFill>
                <a:latin typeface="Raleway"/>
                <a:cs typeface="Arial"/>
              </a:rPr>
              <a:t>the</a:t>
            </a:r>
            <a:r>
              <a:rPr sz="2900" spc="-50">
                <a:solidFill>
                  <a:srgbClr val="434A5B"/>
                </a:solidFill>
                <a:latin typeface="Raleway"/>
                <a:cs typeface="Arial"/>
              </a:rPr>
              <a:t> </a:t>
            </a:r>
            <a:r>
              <a:rPr sz="2900" spc="110">
                <a:solidFill>
                  <a:srgbClr val="434A5B"/>
                </a:solidFill>
                <a:latin typeface="Raleway"/>
                <a:cs typeface="Arial"/>
              </a:rPr>
              <a:t>burden</a:t>
            </a:r>
            <a:r>
              <a:rPr sz="2900" spc="-50">
                <a:solidFill>
                  <a:srgbClr val="434A5B"/>
                </a:solidFill>
                <a:latin typeface="Raleway"/>
                <a:cs typeface="Arial"/>
              </a:rPr>
              <a:t> </a:t>
            </a:r>
            <a:r>
              <a:rPr sz="2900" spc="110">
                <a:solidFill>
                  <a:srgbClr val="434A5B"/>
                </a:solidFill>
                <a:latin typeface="Raleway"/>
                <a:cs typeface="Arial"/>
              </a:rPr>
              <a:t>they</a:t>
            </a:r>
            <a:r>
              <a:rPr sz="2900" spc="-135">
                <a:solidFill>
                  <a:srgbClr val="434A5B"/>
                </a:solidFill>
                <a:latin typeface="Raleway"/>
                <a:cs typeface="Arial"/>
              </a:rPr>
              <a:t> </a:t>
            </a:r>
            <a:r>
              <a:rPr sz="2900" spc="100">
                <a:solidFill>
                  <a:srgbClr val="434A5B"/>
                </a:solidFill>
                <a:latin typeface="Raleway"/>
                <a:cs typeface="Arial"/>
              </a:rPr>
              <a:t>place</a:t>
            </a:r>
            <a:r>
              <a:rPr sz="2900" spc="-50">
                <a:solidFill>
                  <a:srgbClr val="434A5B"/>
                </a:solidFill>
                <a:latin typeface="Raleway"/>
                <a:cs typeface="Arial"/>
              </a:rPr>
              <a:t> </a:t>
            </a:r>
            <a:r>
              <a:rPr sz="2900" spc="70">
                <a:solidFill>
                  <a:srgbClr val="434A5B"/>
                </a:solidFill>
                <a:latin typeface="Raleway"/>
                <a:cs typeface="Arial"/>
              </a:rPr>
              <a:t>on </a:t>
            </a:r>
            <a:r>
              <a:rPr sz="2900">
                <a:solidFill>
                  <a:srgbClr val="434A5B"/>
                </a:solidFill>
                <a:latin typeface="Raleway"/>
                <a:cs typeface="Arial"/>
              </a:rPr>
              <a:t>organs</a:t>
            </a:r>
            <a:r>
              <a:rPr sz="2900" spc="20">
                <a:solidFill>
                  <a:srgbClr val="434A5B"/>
                </a:solidFill>
                <a:latin typeface="Raleway"/>
                <a:cs typeface="Arial"/>
              </a:rPr>
              <a:t> </a:t>
            </a:r>
            <a:r>
              <a:rPr sz="2900" spc="60">
                <a:solidFill>
                  <a:srgbClr val="434A5B"/>
                </a:solidFill>
                <a:latin typeface="Raleway"/>
                <a:cs typeface="Arial"/>
              </a:rPr>
              <a:t>at</a:t>
            </a:r>
            <a:r>
              <a:rPr sz="2900" spc="25">
                <a:solidFill>
                  <a:srgbClr val="434A5B"/>
                </a:solidFill>
                <a:latin typeface="Raleway"/>
                <a:cs typeface="Arial"/>
              </a:rPr>
              <a:t> </a:t>
            </a:r>
            <a:r>
              <a:rPr sz="2900" spc="50">
                <a:solidFill>
                  <a:srgbClr val="434A5B"/>
                </a:solidFill>
                <a:latin typeface="Raleway"/>
                <a:cs typeface="Arial"/>
              </a:rPr>
              <a:t>any</a:t>
            </a:r>
            <a:r>
              <a:rPr sz="2900" spc="-65">
                <a:solidFill>
                  <a:srgbClr val="434A5B"/>
                </a:solidFill>
                <a:latin typeface="Raleway"/>
                <a:cs typeface="Arial"/>
              </a:rPr>
              <a:t> </a:t>
            </a:r>
            <a:r>
              <a:rPr sz="2900" spc="75">
                <a:solidFill>
                  <a:srgbClr val="434A5B"/>
                </a:solidFill>
                <a:latin typeface="Raleway"/>
                <a:cs typeface="Arial"/>
              </a:rPr>
              <a:t>given</a:t>
            </a:r>
            <a:r>
              <a:rPr sz="2900" spc="25">
                <a:solidFill>
                  <a:srgbClr val="434A5B"/>
                </a:solidFill>
                <a:latin typeface="Raleway"/>
                <a:cs typeface="Arial"/>
              </a:rPr>
              <a:t> </a:t>
            </a:r>
            <a:r>
              <a:rPr sz="2900" spc="40">
                <a:solidFill>
                  <a:srgbClr val="434A5B"/>
                </a:solidFill>
                <a:latin typeface="Raleway"/>
                <a:cs typeface="Arial"/>
              </a:rPr>
              <a:t>time.</a:t>
            </a:r>
            <a:endParaRPr sz="2900">
              <a:latin typeface="Raleway"/>
              <a:cs typeface="Arial"/>
            </a:endParaRPr>
          </a:p>
        </p:txBody>
      </p:sp>
      <p:sp>
        <p:nvSpPr>
          <p:cNvPr id="5" name="object 5"/>
          <p:cNvSpPr/>
          <p:nvPr/>
        </p:nvSpPr>
        <p:spPr>
          <a:xfrm>
            <a:off x="10052050" y="2324536"/>
            <a:ext cx="0" cy="6659880"/>
          </a:xfrm>
          <a:custGeom>
            <a:avLst/>
            <a:gdLst/>
            <a:ahLst/>
            <a:cxnLst/>
            <a:rect l="l" t="t" r="r" b="b"/>
            <a:pathLst>
              <a:path h="6659880">
                <a:moveTo>
                  <a:pt x="0" y="0"/>
                </a:moveTo>
                <a:lnTo>
                  <a:pt x="0" y="6659483"/>
                </a:lnTo>
              </a:path>
            </a:pathLst>
          </a:custGeom>
          <a:ln w="10470">
            <a:solidFill>
              <a:srgbClr val="616A7C"/>
            </a:solidFill>
          </a:ln>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3513" y="-3808"/>
            <a:ext cx="20101785" cy="113123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3" cstate="print"/>
            <a:stretch>
              <a:fillRect/>
            </a:stretch>
          </p:blipFill>
          <p:spPr>
            <a:xfrm>
              <a:off x="3252005" y="0"/>
              <a:ext cx="16852094" cy="11308556"/>
            </a:xfrm>
            <a:prstGeom prst="rect">
              <a:avLst/>
            </a:prstGeom>
          </p:spPr>
        </p:pic>
        <p:sp>
          <p:nvSpPr>
            <p:cNvPr id="4" name="object 4"/>
            <p:cNvSpPr/>
            <p:nvPr/>
          </p:nvSpPr>
          <p:spPr>
            <a:xfrm>
              <a:off x="0" y="0"/>
              <a:ext cx="10052050" cy="11308715"/>
            </a:xfrm>
            <a:custGeom>
              <a:avLst/>
              <a:gdLst/>
              <a:ahLst/>
              <a:cxnLst/>
              <a:rect l="l" t="t" r="r" b="b"/>
              <a:pathLst>
                <a:path w="10052050" h="11308715">
                  <a:moveTo>
                    <a:pt x="10052049" y="0"/>
                  </a:moveTo>
                  <a:lnTo>
                    <a:pt x="0" y="0"/>
                  </a:lnTo>
                  <a:lnTo>
                    <a:pt x="0" y="11308556"/>
                  </a:lnTo>
                  <a:lnTo>
                    <a:pt x="10052049" y="11308556"/>
                  </a:lnTo>
                  <a:lnTo>
                    <a:pt x="10052049" y="0"/>
                  </a:lnTo>
                  <a:close/>
                </a:path>
              </a:pathLst>
            </a:custGeom>
            <a:solidFill>
              <a:srgbClr val="414042"/>
            </a:solidFill>
          </p:spPr>
          <p:txBody>
            <a:bodyPr wrap="square" lIns="0" tIns="0" rIns="0" bIns="0" rtlCol="0"/>
            <a:lstStyle/>
            <a:p>
              <a:endParaRPr/>
            </a:p>
          </p:txBody>
        </p:sp>
      </p:grpSp>
      <p:sp>
        <p:nvSpPr>
          <p:cNvPr id="5" name="object 5"/>
          <p:cNvSpPr txBox="1">
            <a:spLocks noGrp="1"/>
          </p:cNvSpPr>
          <p:nvPr>
            <p:ph type="title"/>
          </p:nvPr>
        </p:nvSpPr>
        <p:spPr>
          <a:xfrm>
            <a:off x="1148257" y="1735090"/>
            <a:ext cx="5856368" cy="875240"/>
          </a:xfrm>
          <a:prstGeom prst="rect">
            <a:avLst/>
          </a:prstGeom>
        </p:spPr>
        <p:txBody>
          <a:bodyPr vert="horz" wrap="square" lIns="0" tIns="13335" rIns="0" bIns="0" rtlCol="0" anchor="t">
            <a:spAutoFit/>
          </a:bodyPr>
          <a:lstStyle/>
          <a:p>
            <a:pPr marL="12700">
              <a:lnSpc>
                <a:spcPct val="100000"/>
              </a:lnSpc>
              <a:spcBef>
                <a:spcPts val="105"/>
              </a:spcBef>
            </a:pPr>
            <a:r>
              <a:rPr spc="80">
                <a:latin typeface="Raleway"/>
              </a:rPr>
              <a:t>Daily</a:t>
            </a:r>
            <a:r>
              <a:rPr spc="-270">
                <a:latin typeface="Raleway"/>
              </a:rPr>
              <a:t> </a:t>
            </a:r>
            <a:r>
              <a:rPr spc="60">
                <a:latin typeface="Raleway"/>
              </a:rPr>
              <a:t>Exposures</a:t>
            </a:r>
            <a:endParaRPr lang="en-US" spc="60">
              <a:latin typeface="Raleway"/>
            </a:endParaRPr>
          </a:p>
        </p:txBody>
      </p:sp>
      <p:sp>
        <p:nvSpPr>
          <p:cNvPr id="6" name="object 6"/>
          <p:cNvSpPr txBox="1"/>
          <p:nvPr/>
        </p:nvSpPr>
        <p:spPr>
          <a:xfrm>
            <a:off x="1148257" y="2897358"/>
            <a:ext cx="5927054" cy="4944302"/>
          </a:xfrm>
          <a:prstGeom prst="rect">
            <a:avLst/>
          </a:prstGeom>
        </p:spPr>
        <p:txBody>
          <a:bodyPr vert="horz" wrap="square" lIns="0" tIns="12065" rIns="0" bIns="0" rtlCol="0" anchor="t">
            <a:spAutoFit/>
          </a:bodyPr>
          <a:lstStyle/>
          <a:p>
            <a:pPr marL="12700" marR="5080">
              <a:lnSpc>
                <a:spcPct val="100299"/>
              </a:lnSpc>
              <a:spcBef>
                <a:spcPts val="95"/>
              </a:spcBef>
            </a:pPr>
            <a:r>
              <a:rPr sz="3700" spc="155">
                <a:solidFill>
                  <a:srgbClr val="FFFFFF"/>
                </a:solidFill>
                <a:latin typeface="Raleway"/>
                <a:cs typeface="Arial"/>
              </a:rPr>
              <a:t>Women</a:t>
            </a:r>
            <a:r>
              <a:rPr sz="3700" spc="-65">
                <a:solidFill>
                  <a:srgbClr val="FFFFFF"/>
                </a:solidFill>
                <a:latin typeface="Raleway"/>
                <a:cs typeface="Arial"/>
              </a:rPr>
              <a:t> </a:t>
            </a:r>
            <a:r>
              <a:rPr sz="3700" spc="55">
                <a:solidFill>
                  <a:srgbClr val="FFFFFF"/>
                </a:solidFill>
                <a:latin typeface="Raleway"/>
                <a:cs typeface="Arial"/>
              </a:rPr>
              <a:t>use</a:t>
            </a:r>
            <a:r>
              <a:rPr sz="3700" spc="-60">
                <a:solidFill>
                  <a:srgbClr val="FFFFFF"/>
                </a:solidFill>
                <a:latin typeface="Raleway"/>
                <a:cs typeface="Arial"/>
              </a:rPr>
              <a:t> </a:t>
            </a:r>
            <a:r>
              <a:rPr sz="3700">
                <a:solidFill>
                  <a:srgbClr val="FFFFFF"/>
                </a:solidFill>
                <a:latin typeface="Raleway"/>
                <a:cs typeface="Arial"/>
              </a:rPr>
              <a:t>an</a:t>
            </a:r>
            <a:r>
              <a:rPr sz="3700" spc="-60">
                <a:solidFill>
                  <a:srgbClr val="FFFFFF"/>
                </a:solidFill>
                <a:latin typeface="Raleway"/>
                <a:cs typeface="Arial"/>
              </a:rPr>
              <a:t> </a:t>
            </a:r>
            <a:r>
              <a:rPr sz="3700" spc="35">
                <a:solidFill>
                  <a:srgbClr val="FFFFFF"/>
                </a:solidFill>
                <a:latin typeface="Raleway"/>
                <a:cs typeface="Arial"/>
              </a:rPr>
              <a:t>average </a:t>
            </a:r>
            <a:r>
              <a:rPr sz="3700" spc="150">
                <a:solidFill>
                  <a:srgbClr val="FFFFFF"/>
                </a:solidFill>
                <a:latin typeface="Raleway"/>
                <a:cs typeface="Arial"/>
              </a:rPr>
              <a:t>of</a:t>
            </a:r>
            <a:r>
              <a:rPr sz="3700" spc="-150">
                <a:solidFill>
                  <a:srgbClr val="FFFFFF"/>
                </a:solidFill>
                <a:latin typeface="Raleway"/>
                <a:cs typeface="Arial"/>
              </a:rPr>
              <a:t> </a:t>
            </a:r>
            <a:r>
              <a:rPr sz="3700" spc="-310">
                <a:solidFill>
                  <a:srgbClr val="FFFFFF"/>
                </a:solidFill>
                <a:latin typeface="Raleway"/>
                <a:cs typeface="Arial"/>
              </a:rPr>
              <a:t>12</a:t>
            </a:r>
            <a:r>
              <a:rPr sz="3700" spc="-70">
                <a:solidFill>
                  <a:srgbClr val="FFFFFF"/>
                </a:solidFill>
                <a:latin typeface="Raleway"/>
                <a:cs typeface="Arial"/>
              </a:rPr>
              <a:t> </a:t>
            </a:r>
            <a:r>
              <a:rPr sz="3700" spc="85">
                <a:solidFill>
                  <a:srgbClr val="FFFFFF"/>
                </a:solidFill>
                <a:latin typeface="Raleway"/>
                <a:cs typeface="Arial"/>
              </a:rPr>
              <a:t>personal</a:t>
            </a:r>
            <a:r>
              <a:rPr sz="3700" spc="-185">
                <a:solidFill>
                  <a:srgbClr val="FFFFFF"/>
                </a:solidFill>
                <a:latin typeface="Raleway"/>
                <a:cs typeface="Arial"/>
              </a:rPr>
              <a:t> </a:t>
            </a:r>
            <a:r>
              <a:rPr sz="3700" spc="30">
                <a:solidFill>
                  <a:srgbClr val="FFFFFF"/>
                </a:solidFill>
                <a:latin typeface="Raleway"/>
                <a:cs typeface="Arial"/>
              </a:rPr>
              <a:t>care </a:t>
            </a:r>
            <a:r>
              <a:rPr sz="3700" spc="125">
                <a:solidFill>
                  <a:srgbClr val="FFFFFF"/>
                </a:solidFill>
                <a:latin typeface="Raleway"/>
                <a:cs typeface="Arial"/>
              </a:rPr>
              <a:t>products</a:t>
            </a:r>
            <a:r>
              <a:rPr sz="3700" spc="-65">
                <a:solidFill>
                  <a:srgbClr val="FFFFFF"/>
                </a:solidFill>
                <a:latin typeface="Raleway"/>
                <a:cs typeface="Arial"/>
              </a:rPr>
              <a:t> </a:t>
            </a:r>
            <a:r>
              <a:rPr sz="3700" spc="110">
                <a:solidFill>
                  <a:srgbClr val="FFFFFF"/>
                </a:solidFill>
                <a:latin typeface="Raleway"/>
                <a:cs typeface="Arial"/>
              </a:rPr>
              <a:t>that</a:t>
            </a:r>
            <a:r>
              <a:rPr sz="3700" spc="-60">
                <a:solidFill>
                  <a:srgbClr val="FFFFFF"/>
                </a:solidFill>
                <a:latin typeface="Raleway"/>
                <a:cs typeface="Arial"/>
              </a:rPr>
              <a:t> </a:t>
            </a:r>
            <a:r>
              <a:rPr sz="3700" spc="70">
                <a:solidFill>
                  <a:srgbClr val="FFFFFF"/>
                </a:solidFill>
                <a:latin typeface="Raleway"/>
                <a:cs typeface="Arial"/>
              </a:rPr>
              <a:t>contain </a:t>
            </a:r>
            <a:r>
              <a:rPr sz="3700" spc="125">
                <a:solidFill>
                  <a:srgbClr val="FFFFFF"/>
                </a:solidFill>
                <a:latin typeface="Raleway"/>
                <a:cs typeface="Arial"/>
              </a:rPr>
              <a:t>more</a:t>
            </a:r>
            <a:r>
              <a:rPr sz="3700" spc="-125">
                <a:solidFill>
                  <a:srgbClr val="FFFFFF"/>
                </a:solidFill>
                <a:latin typeface="Raleway"/>
                <a:cs typeface="Arial"/>
              </a:rPr>
              <a:t> </a:t>
            </a:r>
            <a:r>
              <a:rPr sz="3700" spc="90">
                <a:solidFill>
                  <a:srgbClr val="FFFFFF"/>
                </a:solidFill>
                <a:latin typeface="Raleway"/>
                <a:cs typeface="Arial"/>
              </a:rPr>
              <a:t>than</a:t>
            </a:r>
            <a:r>
              <a:rPr sz="3700" spc="-120">
                <a:solidFill>
                  <a:srgbClr val="FFFFFF"/>
                </a:solidFill>
                <a:latin typeface="Raleway"/>
                <a:cs typeface="Arial"/>
              </a:rPr>
              <a:t> </a:t>
            </a:r>
            <a:r>
              <a:rPr sz="3700">
                <a:solidFill>
                  <a:srgbClr val="FFFFFF"/>
                </a:solidFill>
                <a:latin typeface="Raleway"/>
                <a:cs typeface="Arial"/>
              </a:rPr>
              <a:t>160</a:t>
            </a:r>
            <a:r>
              <a:rPr sz="3700" spc="-120">
                <a:solidFill>
                  <a:srgbClr val="FFFFFF"/>
                </a:solidFill>
                <a:latin typeface="Raleway"/>
                <a:cs typeface="Arial"/>
              </a:rPr>
              <a:t> </a:t>
            </a:r>
            <a:r>
              <a:rPr sz="3700" spc="40">
                <a:solidFill>
                  <a:srgbClr val="FFFFFF"/>
                </a:solidFill>
                <a:latin typeface="Raleway"/>
                <a:cs typeface="Arial"/>
              </a:rPr>
              <a:t>chemicals.</a:t>
            </a:r>
            <a:endParaRPr sz="3700">
              <a:latin typeface="Raleway"/>
              <a:cs typeface="Arial"/>
            </a:endParaRPr>
          </a:p>
          <a:p>
            <a:pPr marL="12700">
              <a:lnSpc>
                <a:spcPct val="100000"/>
              </a:lnSpc>
              <a:spcBef>
                <a:spcPts val="2815"/>
              </a:spcBef>
            </a:pPr>
            <a:r>
              <a:rPr sz="3700" spc="110">
                <a:solidFill>
                  <a:srgbClr val="FFFFFF"/>
                </a:solidFill>
                <a:latin typeface="Raleway"/>
                <a:cs typeface="Arial"/>
              </a:rPr>
              <a:t>Men</a:t>
            </a:r>
            <a:r>
              <a:rPr sz="3700" spc="-70">
                <a:solidFill>
                  <a:srgbClr val="FFFFFF"/>
                </a:solidFill>
                <a:latin typeface="Raleway"/>
                <a:cs typeface="Arial"/>
              </a:rPr>
              <a:t> </a:t>
            </a:r>
            <a:r>
              <a:rPr sz="3700" spc="55">
                <a:solidFill>
                  <a:srgbClr val="FFFFFF"/>
                </a:solidFill>
                <a:latin typeface="Raleway"/>
                <a:cs typeface="Arial"/>
              </a:rPr>
              <a:t>use</a:t>
            </a:r>
            <a:r>
              <a:rPr sz="3700" spc="-70">
                <a:solidFill>
                  <a:srgbClr val="FFFFFF"/>
                </a:solidFill>
                <a:latin typeface="Raleway"/>
                <a:cs typeface="Arial"/>
              </a:rPr>
              <a:t> </a:t>
            </a:r>
            <a:r>
              <a:rPr sz="3700">
                <a:solidFill>
                  <a:srgbClr val="FFFFFF"/>
                </a:solidFill>
                <a:latin typeface="Raleway"/>
                <a:cs typeface="Arial"/>
              </a:rPr>
              <a:t>an</a:t>
            </a:r>
            <a:r>
              <a:rPr sz="3700" spc="-65">
                <a:solidFill>
                  <a:srgbClr val="FFFFFF"/>
                </a:solidFill>
                <a:latin typeface="Raleway"/>
                <a:cs typeface="Arial"/>
              </a:rPr>
              <a:t> </a:t>
            </a:r>
            <a:r>
              <a:rPr sz="3700" spc="45">
                <a:solidFill>
                  <a:srgbClr val="FFFFFF"/>
                </a:solidFill>
                <a:latin typeface="Raleway"/>
                <a:cs typeface="Arial"/>
              </a:rPr>
              <a:t>average</a:t>
            </a:r>
            <a:r>
              <a:rPr sz="3700" spc="-70">
                <a:solidFill>
                  <a:srgbClr val="FFFFFF"/>
                </a:solidFill>
                <a:latin typeface="Raleway"/>
                <a:cs typeface="Arial"/>
              </a:rPr>
              <a:t> </a:t>
            </a:r>
            <a:r>
              <a:rPr sz="3700" spc="125">
                <a:solidFill>
                  <a:srgbClr val="FFFFFF"/>
                </a:solidFill>
                <a:latin typeface="Raleway"/>
                <a:cs typeface="Arial"/>
              </a:rPr>
              <a:t>of</a:t>
            </a:r>
            <a:endParaRPr sz="3700">
              <a:latin typeface="Raleway"/>
              <a:cs typeface="Arial"/>
            </a:endParaRPr>
          </a:p>
          <a:p>
            <a:pPr marL="12700" marR="133985">
              <a:lnSpc>
                <a:spcPts val="4450"/>
              </a:lnSpc>
              <a:spcBef>
                <a:spcPts val="155"/>
              </a:spcBef>
            </a:pPr>
            <a:r>
              <a:rPr sz="3700" spc="165">
                <a:solidFill>
                  <a:srgbClr val="FFFFFF"/>
                </a:solidFill>
                <a:latin typeface="Raleway"/>
                <a:cs typeface="Arial"/>
              </a:rPr>
              <a:t>6</a:t>
            </a:r>
            <a:r>
              <a:rPr sz="3700" spc="-75">
                <a:solidFill>
                  <a:srgbClr val="FFFFFF"/>
                </a:solidFill>
                <a:latin typeface="Raleway"/>
                <a:cs typeface="Arial"/>
              </a:rPr>
              <a:t> </a:t>
            </a:r>
            <a:r>
              <a:rPr sz="3700" spc="85">
                <a:solidFill>
                  <a:srgbClr val="FFFFFF"/>
                </a:solidFill>
                <a:latin typeface="Raleway"/>
                <a:cs typeface="Arial"/>
              </a:rPr>
              <a:t>personal</a:t>
            </a:r>
            <a:r>
              <a:rPr sz="3700" spc="-185">
                <a:solidFill>
                  <a:srgbClr val="FFFFFF"/>
                </a:solidFill>
                <a:latin typeface="Raleway"/>
                <a:cs typeface="Arial"/>
              </a:rPr>
              <a:t> </a:t>
            </a:r>
            <a:r>
              <a:rPr sz="3700" spc="50">
                <a:solidFill>
                  <a:srgbClr val="FFFFFF"/>
                </a:solidFill>
                <a:latin typeface="Raleway"/>
                <a:cs typeface="Arial"/>
              </a:rPr>
              <a:t>care</a:t>
            </a:r>
            <a:r>
              <a:rPr sz="3700" spc="-70">
                <a:solidFill>
                  <a:srgbClr val="FFFFFF"/>
                </a:solidFill>
                <a:latin typeface="Raleway"/>
                <a:cs typeface="Arial"/>
              </a:rPr>
              <a:t> </a:t>
            </a:r>
            <a:r>
              <a:rPr sz="3700" spc="114">
                <a:solidFill>
                  <a:srgbClr val="FFFFFF"/>
                </a:solidFill>
                <a:latin typeface="Raleway"/>
                <a:cs typeface="Arial"/>
              </a:rPr>
              <a:t>products </a:t>
            </a:r>
            <a:r>
              <a:rPr sz="3700" spc="110">
                <a:solidFill>
                  <a:srgbClr val="FFFFFF"/>
                </a:solidFill>
                <a:latin typeface="Raleway"/>
                <a:cs typeface="Arial"/>
              </a:rPr>
              <a:t>that</a:t>
            </a:r>
            <a:r>
              <a:rPr sz="3700" spc="-35">
                <a:solidFill>
                  <a:srgbClr val="FFFFFF"/>
                </a:solidFill>
                <a:latin typeface="Raleway"/>
                <a:cs typeface="Arial"/>
              </a:rPr>
              <a:t> </a:t>
            </a:r>
            <a:r>
              <a:rPr sz="3700">
                <a:solidFill>
                  <a:srgbClr val="FFFFFF"/>
                </a:solidFill>
                <a:latin typeface="Raleway"/>
                <a:cs typeface="Arial"/>
              </a:rPr>
              <a:t>have</a:t>
            </a:r>
            <a:r>
              <a:rPr sz="3700" spc="-30">
                <a:solidFill>
                  <a:srgbClr val="FFFFFF"/>
                </a:solidFill>
                <a:latin typeface="Raleway"/>
                <a:cs typeface="Arial"/>
              </a:rPr>
              <a:t> </a:t>
            </a:r>
            <a:r>
              <a:rPr sz="3700" spc="125">
                <a:solidFill>
                  <a:srgbClr val="FFFFFF"/>
                </a:solidFill>
                <a:latin typeface="Raleway"/>
                <a:cs typeface="Arial"/>
              </a:rPr>
              <a:t>more</a:t>
            </a:r>
            <a:r>
              <a:rPr sz="3700" spc="-30">
                <a:solidFill>
                  <a:srgbClr val="FFFFFF"/>
                </a:solidFill>
                <a:latin typeface="Raleway"/>
                <a:cs typeface="Arial"/>
              </a:rPr>
              <a:t> </a:t>
            </a:r>
            <a:r>
              <a:rPr lang="en-GB" sz="3700" spc="70">
                <a:solidFill>
                  <a:srgbClr val="FFFFFF"/>
                </a:solidFill>
                <a:latin typeface="Raleway"/>
                <a:cs typeface="Arial"/>
              </a:rPr>
              <a:t>than </a:t>
            </a:r>
            <a:r>
              <a:rPr lang="en-GB" sz="3700">
                <a:solidFill>
                  <a:srgbClr val="FFFFFF"/>
                </a:solidFill>
                <a:latin typeface="Raleway"/>
                <a:cs typeface="Arial"/>
              </a:rPr>
              <a:t>85</a:t>
            </a:r>
            <a:r>
              <a:rPr sz="3700" spc="-5">
                <a:solidFill>
                  <a:srgbClr val="FFFFFF"/>
                </a:solidFill>
                <a:latin typeface="Raleway"/>
                <a:cs typeface="Arial"/>
              </a:rPr>
              <a:t> </a:t>
            </a:r>
            <a:r>
              <a:rPr sz="3700" spc="40">
                <a:solidFill>
                  <a:srgbClr val="FFFFFF"/>
                </a:solidFill>
                <a:latin typeface="Raleway"/>
                <a:cs typeface="Arial"/>
              </a:rPr>
              <a:t>chemicals.</a:t>
            </a:r>
            <a:endParaRPr sz="3700">
              <a:latin typeface="Raleway"/>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3" cstate="print"/>
            <a:stretch>
              <a:fillRect/>
            </a:stretch>
          </p:blipFill>
          <p:spPr>
            <a:xfrm>
              <a:off x="0" y="0"/>
              <a:ext cx="20104100" cy="11308556"/>
            </a:xfrm>
            <a:prstGeom prst="rect">
              <a:avLst/>
            </a:prstGeom>
          </p:spPr>
        </p:pic>
        <p:sp>
          <p:nvSpPr>
            <p:cNvPr id="4" name="object 4"/>
            <p:cNvSpPr/>
            <p:nvPr/>
          </p:nvSpPr>
          <p:spPr>
            <a:xfrm>
              <a:off x="0" y="0"/>
              <a:ext cx="10052050" cy="11308715"/>
            </a:xfrm>
            <a:custGeom>
              <a:avLst/>
              <a:gdLst/>
              <a:ahLst/>
              <a:cxnLst/>
              <a:rect l="l" t="t" r="r" b="b"/>
              <a:pathLst>
                <a:path w="10052050" h="11308715">
                  <a:moveTo>
                    <a:pt x="10052049" y="0"/>
                  </a:moveTo>
                  <a:lnTo>
                    <a:pt x="0" y="0"/>
                  </a:lnTo>
                  <a:lnTo>
                    <a:pt x="0" y="11308556"/>
                  </a:lnTo>
                  <a:lnTo>
                    <a:pt x="10052049" y="11308556"/>
                  </a:lnTo>
                  <a:lnTo>
                    <a:pt x="10052049" y="0"/>
                  </a:lnTo>
                  <a:close/>
                </a:path>
              </a:pathLst>
            </a:custGeom>
            <a:solidFill>
              <a:srgbClr val="414042"/>
            </a:solidFill>
          </p:spPr>
          <p:txBody>
            <a:bodyPr wrap="square" lIns="0" tIns="0" rIns="0" bIns="0" rtlCol="0"/>
            <a:lstStyle/>
            <a:p>
              <a:endParaRPr/>
            </a:p>
          </p:txBody>
        </p:sp>
      </p:grpSp>
      <p:sp>
        <p:nvSpPr>
          <p:cNvPr id="5" name="object 5"/>
          <p:cNvSpPr txBox="1"/>
          <p:nvPr/>
        </p:nvSpPr>
        <p:spPr>
          <a:xfrm>
            <a:off x="1148257" y="1735090"/>
            <a:ext cx="7069147" cy="3315010"/>
          </a:xfrm>
          <a:prstGeom prst="rect">
            <a:avLst/>
          </a:prstGeom>
        </p:spPr>
        <p:txBody>
          <a:bodyPr vert="horz" wrap="square" lIns="0" tIns="82550" rIns="0" bIns="0" rtlCol="0" anchor="t">
            <a:spAutoFit/>
          </a:bodyPr>
          <a:lstStyle/>
          <a:p>
            <a:pPr marL="12700" marR="5080">
              <a:lnSpc>
                <a:spcPts val="6270"/>
              </a:lnSpc>
              <a:spcBef>
                <a:spcPts val="650"/>
              </a:spcBef>
            </a:pPr>
            <a:r>
              <a:rPr sz="5600" spc="-45">
                <a:solidFill>
                  <a:srgbClr val="FFFFFF"/>
                </a:solidFill>
                <a:latin typeface="Raleway"/>
                <a:cs typeface="Arial"/>
              </a:rPr>
              <a:t>60%</a:t>
            </a:r>
            <a:r>
              <a:rPr sz="5600" spc="-265">
                <a:solidFill>
                  <a:srgbClr val="FFFFFF"/>
                </a:solidFill>
                <a:latin typeface="Raleway"/>
                <a:cs typeface="Arial"/>
              </a:rPr>
              <a:t> </a:t>
            </a:r>
            <a:r>
              <a:rPr sz="5600" spc="265">
                <a:solidFill>
                  <a:srgbClr val="FFFFFF"/>
                </a:solidFill>
                <a:latin typeface="Raleway"/>
                <a:cs typeface="Arial"/>
              </a:rPr>
              <a:t>of</a:t>
            </a:r>
            <a:r>
              <a:rPr sz="5600" spc="-420">
                <a:solidFill>
                  <a:srgbClr val="FFFFFF"/>
                </a:solidFill>
                <a:latin typeface="Raleway"/>
                <a:cs typeface="Arial"/>
              </a:rPr>
              <a:t> </a:t>
            </a:r>
            <a:r>
              <a:rPr sz="5600" spc="275">
                <a:solidFill>
                  <a:srgbClr val="FFFFFF"/>
                </a:solidFill>
                <a:latin typeface="Raleway"/>
                <a:cs typeface="Arial"/>
              </a:rPr>
              <a:t>what</a:t>
            </a:r>
            <a:r>
              <a:rPr sz="5600" spc="-350">
                <a:solidFill>
                  <a:srgbClr val="FFFFFF"/>
                </a:solidFill>
                <a:latin typeface="Raleway"/>
                <a:cs typeface="Arial"/>
              </a:rPr>
              <a:t> </a:t>
            </a:r>
            <a:r>
              <a:rPr sz="5600" spc="175">
                <a:solidFill>
                  <a:srgbClr val="FFFFFF"/>
                </a:solidFill>
                <a:latin typeface="Raleway"/>
                <a:cs typeface="Arial"/>
              </a:rPr>
              <a:t>you </a:t>
            </a:r>
            <a:br>
              <a:rPr lang="en-GB" sz="5600" spc="175">
                <a:solidFill>
                  <a:srgbClr val="FFFFFF"/>
                </a:solidFill>
                <a:latin typeface="Raleway"/>
                <a:cs typeface="Arial"/>
              </a:rPr>
            </a:br>
            <a:r>
              <a:rPr sz="5600" spc="335">
                <a:solidFill>
                  <a:srgbClr val="FFFFFF"/>
                </a:solidFill>
                <a:latin typeface="Raleway"/>
                <a:cs typeface="Arial"/>
              </a:rPr>
              <a:t>put</a:t>
            </a:r>
            <a:r>
              <a:rPr sz="5600" spc="-130">
                <a:solidFill>
                  <a:srgbClr val="FFFFFF"/>
                </a:solidFill>
                <a:latin typeface="Raleway"/>
                <a:cs typeface="Arial"/>
              </a:rPr>
              <a:t> </a:t>
            </a:r>
            <a:r>
              <a:rPr sz="5600" spc="215">
                <a:solidFill>
                  <a:srgbClr val="FFFFFF"/>
                </a:solidFill>
                <a:latin typeface="Raleway"/>
                <a:cs typeface="Arial"/>
              </a:rPr>
              <a:t>on</a:t>
            </a:r>
            <a:r>
              <a:rPr sz="5600" spc="-280">
                <a:solidFill>
                  <a:srgbClr val="FFFFFF"/>
                </a:solidFill>
                <a:latin typeface="Raleway"/>
                <a:cs typeface="Arial"/>
              </a:rPr>
              <a:t> </a:t>
            </a:r>
            <a:r>
              <a:rPr sz="5600" spc="185">
                <a:solidFill>
                  <a:srgbClr val="FFFFFF"/>
                </a:solidFill>
                <a:latin typeface="Raleway"/>
                <a:cs typeface="Arial"/>
              </a:rPr>
              <a:t>your</a:t>
            </a:r>
            <a:r>
              <a:rPr sz="5600" spc="-254">
                <a:solidFill>
                  <a:srgbClr val="FFFFFF"/>
                </a:solidFill>
                <a:latin typeface="Raleway"/>
                <a:cs typeface="Arial"/>
              </a:rPr>
              <a:t> </a:t>
            </a:r>
            <a:r>
              <a:rPr sz="5600" spc="95">
                <a:solidFill>
                  <a:srgbClr val="FFFFFF"/>
                </a:solidFill>
                <a:latin typeface="Raleway"/>
                <a:cs typeface="Arial"/>
              </a:rPr>
              <a:t>skin</a:t>
            </a:r>
            <a:r>
              <a:rPr sz="5600" spc="-130">
                <a:solidFill>
                  <a:srgbClr val="FFFFFF"/>
                </a:solidFill>
                <a:latin typeface="Raleway"/>
                <a:cs typeface="Arial"/>
              </a:rPr>
              <a:t> </a:t>
            </a:r>
            <a:r>
              <a:rPr sz="5600" spc="-25">
                <a:solidFill>
                  <a:srgbClr val="FFFFFF"/>
                </a:solidFill>
                <a:latin typeface="Raleway"/>
                <a:cs typeface="Arial"/>
              </a:rPr>
              <a:t>is </a:t>
            </a:r>
            <a:r>
              <a:rPr sz="5600" spc="200">
                <a:solidFill>
                  <a:srgbClr val="FFFFFF"/>
                </a:solidFill>
                <a:latin typeface="Raleway"/>
                <a:cs typeface="Arial"/>
              </a:rPr>
              <a:t>absorbed</a:t>
            </a:r>
            <a:r>
              <a:rPr sz="5600" spc="-120">
                <a:solidFill>
                  <a:srgbClr val="FFFFFF"/>
                </a:solidFill>
                <a:latin typeface="Raleway"/>
                <a:cs typeface="Arial"/>
              </a:rPr>
              <a:t> </a:t>
            </a:r>
            <a:r>
              <a:rPr sz="5600" spc="195">
                <a:solidFill>
                  <a:srgbClr val="FFFFFF"/>
                </a:solidFill>
                <a:latin typeface="Raleway"/>
                <a:cs typeface="Arial"/>
              </a:rPr>
              <a:t>into</a:t>
            </a:r>
            <a:r>
              <a:rPr sz="5600" spc="-275">
                <a:solidFill>
                  <a:srgbClr val="FFFFFF"/>
                </a:solidFill>
                <a:latin typeface="Raleway"/>
                <a:cs typeface="Arial"/>
              </a:rPr>
              <a:t> </a:t>
            </a:r>
            <a:r>
              <a:rPr sz="5600" spc="165">
                <a:solidFill>
                  <a:srgbClr val="FFFFFF"/>
                </a:solidFill>
                <a:latin typeface="Raleway"/>
                <a:cs typeface="Arial"/>
              </a:rPr>
              <a:t>your </a:t>
            </a:r>
            <a:r>
              <a:rPr sz="5600" spc="300">
                <a:solidFill>
                  <a:srgbClr val="FFFFFF"/>
                </a:solidFill>
                <a:latin typeface="Raleway"/>
                <a:cs typeface="Arial"/>
              </a:rPr>
              <a:t>blood</a:t>
            </a:r>
            <a:r>
              <a:rPr sz="5600" spc="-135">
                <a:solidFill>
                  <a:srgbClr val="FFFFFF"/>
                </a:solidFill>
                <a:latin typeface="Raleway"/>
                <a:cs typeface="Arial"/>
              </a:rPr>
              <a:t> </a:t>
            </a:r>
            <a:r>
              <a:rPr sz="5600" spc="95">
                <a:solidFill>
                  <a:srgbClr val="FFFFFF"/>
                </a:solidFill>
                <a:latin typeface="Raleway"/>
                <a:cs typeface="Arial"/>
              </a:rPr>
              <a:t>stream.</a:t>
            </a:r>
            <a:endParaRPr sz="5600">
              <a:latin typeface="Raleway"/>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9C257DD-B105-130F-CC7D-1575E4C54499}"/>
              </a:ext>
            </a:extLst>
          </p:cNvPr>
          <p:cNvSpPr/>
          <p:nvPr/>
        </p:nvSpPr>
        <p:spPr>
          <a:xfrm>
            <a:off x="1163349" y="5960927"/>
            <a:ext cx="3985392" cy="35427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3" cstate="print"/>
          <a:stretch>
            <a:fillRect/>
          </a:stretch>
        </p:blipFill>
        <p:spPr>
          <a:xfrm>
            <a:off x="5150319" y="5961422"/>
            <a:ext cx="3748016" cy="3546253"/>
          </a:xfrm>
          <a:prstGeom prst="rect">
            <a:avLst/>
          </a:prstGeom>
        </p:spPr>
      </p:pic>
      <p:pic>
        <p:nvPicPr>
          <p:cNvPr id="3" name="object 3"/>
          <p:cNvPicPr/>
          <p:nvPr/>
        </p:nvPicPr>
        <p:blipFill>
          <a:blip r:embed="rId4" cstate="print"/>
          <a:stretch>
            <a:fillRect/>
          </a:stretch>
        </p:blipFill>
        <p:spPr>
          <a:xfrm>
            <a:off x="11205763" y="1790521"/>
            <a:ext cx="7724832" cy="7724843"/>
          </a:xfrm>
          <a:prstGeom prst="rect">
            <a:avLst/>
          </a:prstGeom>
        </p:spPr>
      </p:pic>
      <p:sp>
        <p:nvSpPr>
          <p:cNvPr id="4" name="object 4"/>
          <p:cNvSpPr txBox="1">
            <a:spLocks noGrp="1"/>
          </p:cNvSpPr>
          <p:nvPr>
            <p:ph type="title"/>
          </p:nvPr>
        </p:nvSpPr>
        <p:spPr>
          <a:xfrm>
            <a:off x="1160797" y="1657034"/>
            <a:ext cx="7458709" cy="1477010"/>
          </a:xfrm>
          <a:prstGeom prst="rect">
            <a:avLst/>
          </a:prstGeom>
        </p:spPr>
        <p:txBody>
          <a:bodyPr vert="horz" wrap="square" lIns="0" tIns="86995" rIns="0" bIns="0" rtlCol="0" anchor="t">
            <a:spAutoFit/>
          </a:bodyPr>
          <a:lstStyle/>
          <a:p>
            <a:pPr marL="12700" marR="5080">
              <a:lnSpc>
                <a:spcPts val="3620"/>
              </a:lnSpc>
              <a:spcBef>
                <a:spcPts val="685"/>
              </a:spcBef>
            </a:pPr>
            <a:r>
              <a:rPr sz="3450" spc="165">
                <a:solidFill>
                  <a:srgbClr val="616A7C"/>
                </a:solidFill>
                <a:latin typeface="Raleway"/>
              </a:rPr>
              <a:t>Welcome</a:t>
            </a:r>
            <a:r>
              <a:rPr sz="3450" spc="-45">
                <a:solidFill>
                  <a:srgbClr val="616A7C"/>
                </a:solidFill>
                <a:latin typeface="Raleway"/>
              </a:rPr>
              <a:t> </a:t>
            </a:r>
            <a:r>
              <a:rPr sz="3450" spc="150">
                <a:solidFill>
                  <a:srgbClr val="616A7C"/>
                </a:solidFill>
                <a:latin typeface="Raleway"/>
              </a:rPr>
              <a:t>to</a:t>
            </a:r>
            <a:r>
              <a:rPr sz="3450" spc="-40">
                <a:solidFill>
                  <a:srgbClr val="616A7C"/>
                </a:solidFill>
                <a:latin typeface="Raleway"/>
              </a:rPr>
              <a:t> </a:t>
            </a:r>
            <a:r>
              <a:rPr sz="3450" spc="140">
                <a:solidFill>
                  <a:srgbClr val="616A7C"/>
                </a:solidFill>
                <a:latin typeface="Raleway"/>
              </a:rPr>
              <a:t>the</a:t>
            </a:r>
            <a:r>
              <a:rPr sz="3450" spc="-40">
                <a:solidFill>
                  <a:srgbClr val="616A7C"/>
                </a:solidFill>
                <a:latin typeface="Raleway"/>
              </a:rPr>
              <a:t> </a:t>
            </a:r>
            <a:r>
              <a:rPr sz="3450" spc="165">
                <a:solidFill>
                  <a:srgbClr val="616A7C"/>
                </a:solidFill>
                <a:latin typeface="Raleway"/>
              </a:rPr>
              <a:t>new</a:t>
            </a:r>
            <a:r>
              <a:rPr sz="3450" spc="-135">
                <a:solidFill>
                  <a:srgbClr val="616A7C"/>
                </a:solidFill>
                <a:latin typeface="Raleway"/>
              </a:rPr>
              <a:t> </a:t>
            </a:r>
            <a:r>
              <a:rPr sz="3450">
                <a:solidFill>
                  <a:srgbClr val="616A7C"/>
                </a:solidFill>
                <a:latin typeface="Raleway"/>
              </a:rPr>
              <a:t>era</a:t>
            </a:r>
            <a:r>
              <a:rPr sz="3450" spc="-45">
                <a:solidFill>
                  <a:srgbClr val="616A7C"/>
                </a:solidFill>
                <a:latin typeface="Raleway"/>
              </a:rPr>
              <a:t> </a:t>
            </a:r>
            <a:r>
              <a:rPr sz="3450" spc="150">
                <a:solidFill>
                  <a:srgbClr val="616A7C"/>
                </a:solidFill>
                <a:latin typeface="Raleway"/>
              </a:rPr>
              <a:t>of</a:t>
            </a:r>
            <a:r>
              <a:rPr sz="3450" spc="-114">
                <a:solidFill>
                  <a:srgbClr val="616A7C"/>
                </a:solidFill>
                <a:latin typeface="Raleway"/>
              </a:rPr>
              <a:t> </a:t>
            </a:r>
            <a:r>
              <a:rPr sz="3450" spc="-10">
                <a:solidFill>
                  <a:srgbClr val="616A7C"/>
                </a:solidFill>
                <a:latin typeface="Raleway"/>
              </a:rPr>
              <a:t>skincare, </a:t>
            </a:r>
            <a:r>
              <a:rPr sz="3450" spc="120">
                <a:solidFill>
                  <a:srgbClr val="616A7C"/>
                </a:solidFill>
                <a:latin typeface="Raleway"/>
              </a:rPr>
              <a:t>where</a:t>
            </a:r>
            <a:r>
              <a:rPr sz="3450" spc="-50">
                <a:solidFill>
                  <a:srgbClr val="616A7C"/>
                </a:solidFill>
                <a:latin typeface="Raleway"/>
              </a:rPr>
              <a:t> </a:t>
            </a:r>
            <a:r>
              <a:rPr sz="3450" spc="150">
                <a:solidFill>
                  <a:srgbClr val="616A7C"/>
                </a:solidFill>
                <a:latin typeface="Raleway"/>
              </a:rPr>
              <a:t>high-</a:t>
            </a:r>
            <a:r>
              <a:rPr sz="3450" spc="125">
                <a:solidFill>
                  <a:srgbClr val="616A7C"/>
                </a:solidFill>
                <a:latin typeface="Raleway"/>
              </a:rPr>
              <a:t>performance</a:t>
            </a:r>
            <a:r>
              <a:rPr sz="3450" spc="-50">
                <a:solidFill>
                  <a:srgbClr val="616A7C"/>
                </a:solidFill>
                <a:latin typeface="Raleway"/>
              </a:rPr>
              <a:t> </a:t>
            </a:r>
            <a:r>
              <a:rPr sz="3450" spc="60">
                <a:solidFill>
                  <a:srgbClr val="616A7C"/>
                </a:solidFill>
                <a:latin typeface="Raleway"/>
              </a:rPr>
              <a:t>results </a:t>
            </a:r>
            <a:r>
              <a:rPr sz="3450" spc="180">
                <a:solidFill>
                  <a:srgbClr val="616A7C"/>
                </a:solidFill>
                <a:latin typeface="Raleway"/>
              </a:rPr>
              <a:t>meet</a:t>
            </a:r>
            <a:r>
              <a:rPr sz="3450" spc="-65">
                <a:solidFill>
                  <a:srgbClr val="616A7C"/>
                </a:solidFill>
                <a:latin typeface="Raleway"/>
              </a:rPr>
              <a:t> </a:t>
            </a:r>
            <a:r>
              <a:rPr sz="3450" spc="90">
                <a:solidFill>
                  <a:srgbClr val="616A7C"/>
                </a:solidFill>
                <a:latin typeface="Raleway"/>
              </a:rPr>
              <a:t>holistic</a:t>
            </a:r>
            <a:r>
              <a:rPr sz="3450" spc="-160">
                <a:solidFill>
                  <a:srgbClr val="616A7C"/>
                </a:solidFill>
                <a:latin typeface="Raleway"/>
              </a:rPr>
              <a:t> </a:t>
            </a:r>
            <a:r>
              <a:rPr sz="3450" spc="55">
                <a:solidFill>
                  <a:srgbClr val="616A7C"/>
                </a:solidFill>
                <a:latin typeface="Raleway"/>
              </a:rPr>
              <a:t>wellness.</a:t>
            </a:r>
            <a:endParaRPr lang="en-US" sz="3450">
              <a:latin typeface="Raleway"/>
            </a:endParaRPr>
          </a:p>
        </p:txBody>
      </p:sp>
      <p:sp>
        <p:nvSpPr>
          <p:cNvPr id="5" name="object 5"/>
          <p:cNvSpPr txBox="1"/>
          <p:nvPr/>
        </p:nvSpPr>
        <p:spPr>
          <a:xfrm>
            <a:off x="1135397" y="3379968"/>
            <a:ext cx="3725545" cy="2255520"/>
          </a:xfrm>
          <a:prstGeom prst="rect">
            <a:avLst/>
          </a:prstGeom>
        </p:spPr>
        <p:txBody>
          <a:bodyPr vert="horz" wrap="square" lIns="0" tIns="12700" rIns="0" bIns="0" rtlCol="0">
            <a:spAutoFit/>
          </a:bodyPr>
          <a:lstStyle/>
          <a:p>
            <a:pPr marL="38100" marR="30480">
              <a:lnSpc>
                <a:spcPct val="116100"/>
              </a:lnSpc>
              <a:spcBef>
                <a:spcPts val="100"/>
              </a:spcBef>
            </a:pPr>
            <a:r>
              <a:rPr sz="1400" spc="-60">
                <a:solidFill>
                  <a:srgbClr val="434A5B"/>
                </a:solidFill>
                <a:latin typeface="Arial"/>
                <a:cs typeface="Arial"/>
              </a:rPr>
              <a:t>dōTERRA</a:t>
            </a:r>
            <a:r>
              <a:rPr sz="1400" spc="-75">
                <a:solidFill>
                  <a:srgbClr val="434A5B"/>
                </a:solidFill>
                <a:latin typeface="Arial"/>
                <a:cs typeface="Arial"/>
              </a:rPr>
              <a:t> </a:t>
            </a:r>
            <a:r>
              <a:rPr sz="1400" spc="-85">
                <a:solidFill>
                  <a:srgbClr val="434A5B"/>
                </a:solidFill>
                <a:latin typeface="Arial"/>
                <a:cs typeface="Arial"/>
              </a:rPr>
              <a:t>IKISE</a:t>
            </a:r>
            <a:r>
              <a:rPr sz="1200" spc="-127" baseline="31250">
                <a:solidFill>
                  <a:srgbClr val="434A5B"/>
                </a:solidFill>
                <a:latin typeface="Arial"/>
                <a:cs typeface="Arial"/>
              </a:rPr>
              <a:t>™</a:t>
            </a:r>
            <a:r>
              <a:rPr sz="1200" spc="127" baseline="31250">
                <a:solidFill>
                  <a:srgbClr val="434A5B"/>
                </a:solidFill>
                <a:latin typeface="Arial"/>
                <a:cs typeface="Arial"/>
              </a:rPr>
              <a:t> </a:t>
            </a:r>
            <a:r>
              <a:rPr sz="1400">
                <a:solidFill>
                  <a:srgbClr val="434A5B"/>
                </a:solidFill>
                <a:latin typeface="Arial"/>
                <a:cs typeface="Arial"/>
              </a:rPr>
              <a:t>is</a:t>
            </a:r>
            <a:r>
              <a:rPr sz="1400" spc="-60">
                <a:solidFill>
                  <a:srgbClr val="434A5B"/>
                </a:solidFill>
                <a:latin typeface="Arial"/>
                <a:cs typeface="Arial"/>
              </a:rPr>
              <a:t> </a:t>
            </a:r>
            <a:r>
              <a:rPr sz="1400">
                <a:solidFill>
                  <a:srgbClr val="434A5B"/>
                </a:solidFill>
                <a:latin typeface="Arial"/>
                <a:cs typeface="Arial"/>
              </a:rPr>
              <a:t>a</a:t>
            </a:r>
            <a:r>
              <a:rPr sz="1400" spc="-60">
                <a:solidFill>
                  <a:srgbClr val="434A5B"/>
                </a:solidFill>
                <a:latin typeface="Arial"/>
                <a:cs typeface="Arial"/>
              </a:rPr>
              <a:t> </a:t>
            </a:r>
            <a:r>
              <a:rPr sz="1400">
                <a:solidFill>
                  <a:srgbClr val="434A5B"/>
                </a:solidFill>
                <a:latin typeface="Arial"/>
                <a:cs typeface="Arial"/>
              </a:rPr>
              <a:t>skincare</a:t>
            </a:r>
            <a:r>
              <a:rPr sz="1400" spc="-60">
                <a:solidFill>
                  <a:srgbClr val="434A5B"/>
                </a:solidFill>
                <a:latin typeface="Arial"/>
                <a:cs typeface="Arial"/>
              </a:rPr>
              <a:t> </a:t>
            </a:r>
            <a:r>
              <a:rPr sz="1400" spc="-10">
                <a:solidFill>
                  <a:srgbClr val="434A5B"/>
                </a:solidFill>
                <a:latin typeface="Arial"/>
                <a:cs typeface="Arial"/>
              </a:rPr>
              <a:t>collection </a:t>
            </a:r>
            <a:r>
              <a:rPr sz="1400">
                <a:solidFill>
                  <a:srgbClr val="434A5B"/>
                </a:solidFill>
                <a:latin typeface="Arial"/>
                <a:cs typeface="Arial"/>
              </a:rPr>
              <a:t>inspired</a:t>
            </a:r>
            <a:r>
              <a:rPr sz="1400" spc="90">
                <a:solidFill>
                  <a:srgbClr val="434A5B"/>
                </a:solidFill>
                <a:latin typeface="Arial"/>
                <a:cs typeface="Arial"/>
              </a:rPr>
              <a:t> </a:t>
            </a:r>
            <a:r>
              <a:rPr sz="1400">
                <a:solidFill>
                  <a:srgbClr val="434A5B"/>
                </a:solidFill>
                <a:latin typeface="Arial"/>
                <a:cs typeface="Arial"/>
              </a:rPr>
              <a:t>by</a:t>
            </a:r>
            <a:r>
              <a:rPr sz="1400" spc="-10">
                <a:solidFill>
                  <a:srgbClr val="434A5B"/>
                </a:solidFill>
                <a:latin typeface="Arial"/>
                <a:cs typeface="Arial"/>
              </a:rPr>
              <a:t> </a:t>
            </a:r>
            <a:r>
              <a:rPr sz="1400" spc="-20">
                <a:solidFill>
                  <a:srgbClr val="434A5B"/>
                </a:solidFill>
                <a:latin typeface="Arial"/>
                <a:cs typeface="Arial"/>
              </a:rPr>
              <a:t>Japan’s</a:t>
            </a:r>
            <a:r>
              <a:rPr sz="1400" spc="95">
                <a:solidFill>
                  <a:srgbClr val="434A5B"/>
                </a:solidFill>
                <a:latin typeface="Arial"/>
                <a:cs typeface="Arial"/>
              </a:rPr>
              <a:t> </a:t>
            </a:r>
            <a:r>
              <a:rPr sz="1400">
                <a:solidFill>
                  <a:srgbClr val="434A5B"/>
                </a:solidFill>
                <a:latin typeface="Arial"/>
                <a:cs typeface="Arial"/>
              </a:rPr>
              <a:t>timeless</a:t>
            </a:r>
            <a:r>
              <a:rPr sz="1400" spc="95">
                <a:solidFill>
                  <a:srgbClr val="434A5B"/>
                </a:solidFill>
                <a:latin typeface="Arial"/>
                <a:cs typeface="Arial"/>
              </a:rPr>
              <a:t> </a:t>
            </a:r>
            <a:r>
              <a:rPr sz="1400">
                <a:solidFill>
                  <a:srgbClr val="434A5B"/>
                </a:solidFill>
                <a:latin typeface="Arial"/>
                <a:cs typeface="Arial"/>
              </a:rPr>
              <a:t>beauty</a:t>
            </a:r>
            <a:r>
              <a:rPr sz="1400" spc="45">
                <a:solidFill>
                  <a:srgbClr val="434A5B"/>
                </a:solidFill>
                <a:latin typeface="Arial"/>
                <a:cs typeface="Arial"/>
              </a:rPr>
              <a:t> </a:t>
            </a:r>
            <a:r>
              <a:rPr sz="1400" spc="-10">
                <a:solidFill>
                  <a:srgbClr val="434A5B"/>
                </a:solidFill>
                <a:latin typeface="Arial"/>
                <a:cs typeface="Arial"/>
              </a:rPr>
              <a:t>rituals, </a:t>
            </a:r>
            <a:r>
              <a:rPr sz="1400" spc="10">
                <a:solidFill>
                  <a:srgbClr val="434A5B"/>
                </a:solidFill>
                <a:latin typeface="Arial"/>
                <a:cs typeface="Arial"/>
              </a:rPr>
              <a:t>formulated</a:t>
            </a:r>
            <a:r>
              <a:rPr sz="1400" spc="180">
                <a:solidFill>
                  <a:srgbClr val="434A5B"/>
                </a:solidFill>
                <a:latin typeface="Arial"/>
                <a:cs typeface="Arial"/>
              </a:rPr>
              <a:t> </a:t>
            </a:r>
            <a:r>
              <a:rPr sz="1400" spc="10">
                <a:solidFill>
                  <a:srgbClr val="434A5B"/>
                </a:solidFill>
                <a:latin typeface="Arial"/>
                <a:cs typeface="Arial"/>
              </a:rPr>
              <a:t>with</a:t>
            </a:r>
            <a:r>
              <a:rPr sz="1400" spc="240">
                <a:solidFill>
                  <a:srgbClr val="434A5B"/>
                </a:solidFill>
                <a:latin typeface="Arial"/>
                <a:cs typeface="Arial"/>
              </a:rPr>
              <a:t> </a:t>
            </a:r>
            <a:r>
              <a:rPr sz="1400" spc="10">
                <a:solidFill>
                  <a:srgbClr val="434A5B"/>
                </a:solidFill>
                <a:latin typeface="Arial"/>
                <a:cs typeface="Arial"/>
              </a:rPr>
              <a:t>cutting-edge,</a:t>
            </a:r>
            <a:r>
              <a:rPr sz="1400" spc="245">
                <a:solidFill>
                  <a:srgbClr val="434A5B"/>
                </a:solidFill>
                <a:latin typeface="Arial"/>
                <a:cs typeface="Arial"/>
              </a:rPr>
              <a:t> </a:t>
            </a:r>
            <a:r>
              <a:rPr sz="1400" spc="-10">
                <a:solidFill>
                  <a:srgbClr val="434A5B"/>
                </a:solidFill>
                <a:latin typeface="Arial"/>
                <a:cs typeface="Arial"/>
              </a:rPr>
              <a:t>natural </a:t>
            </a:r>
            <a:r>
              <a:rPr sz="1400">
                <a:solidFill>
                  <a:srgbClr val="434A5B"/>
                </a:solidFill>
                <a:latin typeface="Arial"/>
                <a:cs typeface="Arial"/>
              </a:rPr>
              <a:t>ingredients</a:t>
            </a:r>
            <a:r>
              <a:rPr sz="1400" spc="105">
                <a:solidFill>
                  <a:srgbClr val="434A5B"/>
                </a:solidFill>
                <a:latin typeface="Arial"/>
                <a:cs typeface="Arial"/>
              </a:rPr>
              <a:t> </a:t>
            </a:r>
            <a:r>
              <a:rPr sz="1400">
                <a:solidFill>
                  <a:srgbClr val="434A5B"/>
                </a:solidFill>
                <a:latin typeface="Arial"/>
                <a:cs typeface="Arial"/>
              </a:rPr>
              <a:t>and</a:t>
            </a:r>
            <a:r>
              <a:rPr sz="1400" spc="110">
                <a:solidFill>
                  <a:srgbClr val="434A5B"/>
                </a:solidFill>
                <a:latin typeface="Arial"/>
                <a:cs typeface="Arial"/>
              </a:rPr>
              <a:t> </a:t>
            </a:r>
            <a:r>
              <a:rPr sz="1400">
                <a:solidFill>
                  <a:srgbClr val="434A5B"/>
                </a:solidFill>
                <a:latin typeface="Arial"/>
                <a:cs typeface="Arial"/>
              </a:rPr>
              <a:t>a</a:t>
            </a:r>
            <a:r>
              <a:rPr sz="1400" spc="105">
                <a:solidFill>
                  <a:srgbClr val="434A5B"/>
                </a:solidFill>
                <a:latin typeface="Arial"/>
                <a:cs typeface="Arial"/>
              </a:rPr>
              <a:t> </a:t>
            </a:r>
            <a:r>
              <a:rPr sz="1400">
                <a:solidFill>
                  <a:srgbClr val="434A5B"/>
                </a:solidFill>
                <a:latin typeface="Arial"/>
                <a:cs typeface="Arial"/>
              </a:rPr>
              <a:t>unique</a:t>
            </a:r>
            <a:r>
              <a:rPr sz="1400" spc="110">
                <a:solidFill>
                  <a:srgbClr val="434A5B"/>
                </a:solidFill>
                <a:latin typeface="Arial"/>
                <a:cs typeface="Arial"/>
              </a:rPr>
              <a:t> </a:t>
            </a:r>
            <a:r>
              <a:rPr sz="1400">
                <a:solidFill>
                  <a:srgbClr val="434A5B"/>
                </a:solidFill>
                <a:latin typeface="Arial"/>
                <a:cs typeface="Arial"/>
              </a:rPr>
              <a:t>combination</a:t>
            </a:r>
            <a:r>
              <a:rPr sz="1400" spc="110">
                <a:solidFill>
                  <a:srgbClr val="434A5B"/>
                </a:solidFill>
                <a:latin typeface="Arial"/>
                <a:cs typeface="Arial"/>
              </a:rPr>
              <a:t> </a:t>
            </a:r>
            <a:r>
              <a:rPr sz="1400" spc="-25">
                <a:solidFill>
                  <a:srgbClr val="434A5B"/>
                </a:solidFill>
                <a:latin typeface="Arial"/>
                <a:cs typeface="Arial"/>
              </a:rPr>
              <a:t>of </a:t>
            </a:r>
            <a:r>
              <a:rPr sz="1400">
                <a:solidFill>
                  <a:srgbClr val="434A5B"/>
                </a:solidFill>
                <a:latin typeface="Arial"/>
                <a:cs typeface="Arial"/>
              </a:rPr>
              <a:t>Humic</a:t>
            </a:r>
            <a:r>
              <a:rPr sz="1400" spc="5">
                <a:solidFill>
                  <a:srgbClr val="434A5B"/>
                </a:solidFill>
                <a:latin typeface="Arial"/>
                <a:cs typeface="Arial"/>
              </a:rPr>
              <a:t> </a:t>
            </a:r>
            <a:r>
              <a:rPr sz="1400">
                <a:solidFill>
                  <a:srgbClr val="434A5B"/>
                </a:solidFill>
                <a:latin typeface="Arial"/>
                <a:cs typeface="Arial"/>
              </a:rPr>
              <a:t>Shale</a:t>
            </a:r>
            <a:r>
              <a:rPr sz="1400" spc="10">
                <a:solidFill>
                  <a:srgbClr val="434A5B"/>
                </a:solidFill>
                <a:latin typeface="Arial"/>
                <a:cs typeface="Arial"/>
              </a:rPr>
              <a:t> </a:t>
            </a:r>
            <a:r>
              <a:rPr sz="1400">
                <a:solidFill>
                  <a:srgbClr val="434A5B"/>
                </a:solidFill>
                <a:latin typeface="Arial"/>
                <a:cs typeface="Arial"/>
              </a:rPr>
              <a:t>Minerals</a:t>
            </a:r>
            <a:r>
              <a:rPr sz="1400" spc="10">
                <a:solidFill>
                  <a:srgbClr val="434A5B"/>
                </a:solidFill>
                <a:latin typeface="Arial"/>
                <a:cs typeface="Arial"/>
              </a:rPr>
              <a:t> </a:t>
            </a:r>
            <a:r>
              <a:rPr sz="1400">
                <a:solidFill>
                  <a:srgbClr val="434A5B"/>
                </a:solidFill>
                <a:latin typeface="Arial"/>
                <a:cs typeface="Arial"/>
              </a:rPr>
              <a:t>and</a:t>
            </a:r>
            <a:r>
              <a:rPr sz="1400" spc="10">
                <a:solidFill>
                  <a:srgbClr val="434A5B"/>
                </a:solidFill>
                <a:latin typeface="Arial"/>
                <a:cs typeface="Arial"/>
              </a:rPr>
              <a:t> </a:t>
            </a:r>
            <a:r>
              <a:rPr sz="1400" spc="-25">
                <a:solidFill>
                  <a:srgbClr val="434A5B"/>
                </a:solidFill>
                <a:latin typeface="Arial"/>
                <a:cs typeface="Arial"/>
              </a:rPr>
              <a:t>CPTG</a:t>
            </a:r>
            <a:r>
              <a:rPr sz="1200" spc="-37" baseline="31250">
                <a:solidFill>
                  <a:srgbClr val="434A5B"/>
                </a:solidFill>
                <a:latin typeface="Arial"/>
                <a:cs typeface="Arial"/>
              </a:rPr>
              <a:t>®</a:t>
            </a:r>
            <a:r>
              <a:rPr sz="1200" spc="270" baseline="31250">
                <a:solidFill>
                  <a:srgbClr val="434A5B"/>
                </a:solidFill>
                <a:latin typeface="Arial"/>
                <a:cs typeface="Arial"/>
              </a:rPr>
              <a:t> </a:t>
            </a:r>
            <a:r>
              <a:rPr sz="1400" spc="-10">
                <a:solidFill>
                  <a:srgbClr val="434A5B"/>
                </a:solidFill>
                <a:latin typeface="Arial"/>
                <a:cs typeface="Arial"/>
              </a:rPr>
              <a:t>essential </a:t>
            </a:r>
            <a:r>
              <a:rPr sz="1400">
                <a:solidFill>
                  <a:srgbClr val="434A5B"/>
                </a:solidFill>
                <a:latin typeface="Arial"/>
                <a:cs typeface="Arial"/>
              </a:rPr>
              <a:t>oils</a:t>
            </a:r>
            <a:r>
              <a:rPr sz="1400" spc="20">
                <a:solidFill>
                  <a:srgbClr val="434A5B"/>
                </a:solidFill>
                <a:latin typeface="Arial"/>
                <a:cs typeface="Arial"/>
              </a:rPr>
              <a:t> </a:t>
            </a:r>
            <a:r>
              <a:rPr sz="1400">
                <a:solidFill>
                  <a:srgbClr val="434A5B"/>
                </a:solidFill>
                <a:latin typeface="Arial"/>
                <a:cs typeface="Arial"/>
              </a:rPr>
              <a:t>for</a:t>
            </a:r>
            <a:r>
              <a:rPr sz="1400" spc="-10">
                <a:solidFill>
                  <a:srgbClr val="434A5B"/>
                </a:solidFill>
                <a:latin typeface="Arial"/>
                <a:cs typeface="Arial"/>
              </a:rPr>
              <a:t> </a:t>
            </a:r>
            <a:r>
              <a:rPr sz="1400">
                <a:solidFill>
                  <a:srgbClr val="434A5B"/>
                </a:solidFill>
                <a:latin typeface="Arial"/>
                <a:cs typeface="Arial"/>
              </a:rPr>
              <a:t>optimal</a:t>
            </a:r>
            <a:r>
              <a:rPr sz="1400" spc="-25">
                <a:solidFill>
                  <a:srgbClr val="434A5B"/>
                </a:solidFill>
                <a:latin typeface="Arial"/>
                <a:cs typeface="Arial"/>
              </a:rPr>
              <a:t> </a:t>
            </a:r>
            <a:r>
              <a:rPr sz="1400">
                <a:solidFill>
                  <a:srgbClr val="434A5B"/>
                </a:solidFill>
                <a:latin typeface="Arial"/>
                <a:cs typeface="Arial"/>
              </a:rPr>
              <a:t>absorption.</a:t>
            </a:r>
            <a:r>
              <a:rPr sz="1400" spc="-15">
                <a:solidFill>
                  <a:srgbClr val="434A5B"/>
                </a:solidFill>
                <a:latin typeface="Arial"/>
                <a:cs typeface="Arial"/>
              </a:rPr>
              <a:t> </a:t>
            </a:r>
            <a:r>
              <a:rPr sz="1400">
                <a:solidFill>
                  <a:srgbClr val="434A5B"/>
                </a:solidFill>
                <a:latin typeface="Arial"/>
                <a:cs typeface="Arial"/>
              </a:rPr>
              <a:t>This</a:t>
            </a:r>
            <a:r>
              <a:rPr sz="1400" spc="20">
                <a:solidFill>
                  <a:srgbClr val="434A5B"/>
                </a:solidFill>
                <a:latin typeface="Arial"/>
                <a:cs typeface="Arial"/>
              </a:rPr>
              <a:t> </a:t>
            </a:r>
            <a:r>
              <a:rPr sz="1400">
                <a:solidFill>
                  <a:srgbClr val="434A5B"/>
                </a:solidFill>
                <a:latin typeface="Arial"/>
                <a:cs typeface="Arial"/>
              </a:rPr>
              <a:t>is</a:t>
            </a:r>
            <a:r>
              <a:rPr sz="1400" spc="25">
                <a:solidFill>
                  <a:srgbClr val="434A5B"/>
                </a:solidFill>
                <a:latin typeface="Arial"/>
                <a:cs typeface="Arial"/>
              </a:rPr>
              <a:t> </a:t>
            </a:r>
            <a:r>
              <a:rPr sz="1400" spc="-10">
                <a:solidFill>
                  <a:srgbClr val="434A5B"/>
                </a:solidFill>
                <a:latin typeface="Arial"/>
                <a:cs typeface="Arial"/>
              </a:rPr>
              <a:t>skincare </a:t>
            </a:r>
            <a:r>
              <a:rPr sz="1400">
                <a:solidFill>
                  <a:srgbClr val="434A5B"/>
                </a:solidFill>
                <a:latin typeface="Arial"/>
                <a:cs typeface="Arial"/>
              </a:rPr>
              <a:t>designed</a:t>
            </a:r>
            <a:r>
              <a:rPr sz="1400" spc="80">
                <a:solidFill>
                  <a:srgbClr val="434A5B"/>
                </a:solidFill>
                <a:latin typeface="Arial"/>
                <a:cs typeface="Arial"/>
              </a:rPr>
              <a:t> </a:t>
            </a:r>
            <a:r>
              <a:rPr sz="1400">
                <a:solidFill>
                  <a:srgbClr val="434A5B"/>
                </a:solidFill>
                <a:latin typeface="Arial"/>
                <a:cs typeface="Arial"/>
              </a:rPr>
              <a:t>to</a:t>
            </a:r>
            <a:r>
              <a:rPr sz="1400" spc="85">
                <a:solidFill>
                  <a:srgbClr val="434A5B"/>
                </a:solidFill>
                <a:latin typeface="Arial"/>
                <a:cs typeface="Arial"/>
              </a:rPr>
              <a:t> </a:t>
            </a:r>
            <a:r>
              <a:rPr sz="1400">
                <a:solidFill>
                  <a:srgbClr val="434A5B"/>
                </a:solidFill>
                <a:latin typeface="Arial"/>
                <a:cs typeface="Arial"/>
              </a:rPr>
              <a:t>nourish</a:t>
            </a:r>
            <a:r>
              <a:rPr sz="1400" spc="40">
                <a:solidFill>
                  <a:srgbClr val="434A5B"/>
                </a:solidFill>
                <a:latin typeface="Arial"/>
                <a:cs typeface="Arial"/>
              </a:rPr>
              <a:t> </a:t>
            </a:r>
            <a:r>
              <a:rPr sz="1400">
                <a:solidFill>
                  <a:srgbClr val="434A5B"/>
                </a:solidFill>
                <a:latin typeface="Arial"/>
                <a:cs typeface="Arial"/>
              </a:rPr>
              <a:t>your</a:t>
            </a:r>
            <a:r>
              <a:rPr sz="1400" spc="40">
                <a:solidFill>
                  <a:srgbClr val="434A5B"/>
                </a:solidFill>
                <a:latin typeface="Arial"/>
                <a:cs typeface="Arial"/>
              </a:rPr>
              <a:t> </a:t>
            </a:r>
            <a:r>
              <a:rPr sz="1400" spc="-20">
                <a:solidFill>
                  <a:srgbClr val="434A5B"/>
                </a:solidFill>
                <a:latin typeface="Arial"/>
                <a:cs typeface="Arial"/>
              </a:rPr>
              <a:t>skin’s</a:t>
            </a:r>
            <a:r>
              <a:rPr sz="1400" spc="85">
                <a:solidFill>
                  <a:srgbClr val="434A5B"/>
                </a:solidFill>
                <a:latin typeface="Arial"/>
                <a:cs typeface="Arial"/>
              </a:rPr>
              <a:t> </a:t>
            </a:r>
            <a:r>
              <a:rPr sz="1400">
                <a:solidFill>
                  <a:srgbClr val="434A5B"/>
                </a:solidFill>
                <a:latin typeface="Arial"/>
                <a:cs typeface="Arial"/>
              </a:rPr>
              <a:t>natural</a:t>
            </a:r>
            <a:r>
              <a:rPr sz="1400" spc="-20">
                <a:solidFill>
                  <a:srgbClr val="434A5B"/>
                </a:solidFill>
                <a:latin typeface="Arial"/>
                <a:cs typeface="Arial"/>
              </a:rPr>
              <a:t> </a:t>
            </a:r>
            <a:r>
              <a:rPr sz="1400" spc="-10">
                <a:solidFill>
                  <a:srgbClr val="434A5B"/>
                </a:solidFill>
                <a:latin typeface="Arial"/>
                <a:cs typeface="Arial"/>
              </a:rPr>
              <a:t>vitality.</a:t>
            </a:r>
            <a:endParaRPr sz="1400">
              <a:latin typeface="Arial"/>
              <a:cs typeface="Arial"/>
            </a:endParaRPr>
          </a:p>
          <a:p>
            <a:pPr marL="38100" marR="670560">
              <a:lnSpc>
                <a:spcPct val="116100"/>
              </a:lnSpc>
            </a:pPr>
            <a:r>
              <a:rPr sz="1400">
                <a:solidFill>
                  <a:srgbClr val="434A5B"/>
                </a:solidFill>
                <a:latin typeface="Arial"/>
                <a:cs typeface="Arial"/>
              </a:rPr>
              <a:t>Not</a:t>
            </a:r>
            <a:r>
              <a:rPr sz="1400" spc="70">
                <a:solidFill>
                  <a:srgbClr val="434A5B"/>
                </a:solidFill>
                <a:latin typeface="Arial"/>
                <a:cs typeface="Arial"/>
              </a:rPr>
              <a:t> </a:t>
            </a:r>
            <a:r>
              <a:rPr sz="1400">
                <a:solidFill>
                  <a:srgbClr val="434A5B"/>
                </a:solidFill>
                <a:latin typeface="Arial"/>
                <a:cs typeface="Arial"/>
              </a:rPr>
              <a:t>to</a:t>
            </a:r>
            <a:r>
              <a:rPr sz="1400" spc="70">
                <a:solidFill>
                  <a:srgbClr val="434A5B"/>
                </a:solidFill>
                <a:latin typeface="Arial"/>
                <a:cs typeface="Arial"/>
              </a:rPr>
              <a:t> </a:t>
            </a:r>
            <a:r>
              <a:rPr sz="1400">
                <a:solidFill>
                  <a:srgbClr val="434A5B"/>
                </a:solidFill>
                <a:latin typeface="Arial"/>
                <a:cs typeface="Arial"/>
              </a:rPr>
              <a:t>fight</a:t>
            </a:r>
            <a:r>
              <a:rPr sz="1400" spc="70">
                <a:solidFill>
                  <a:srgbClr val="434A5B"/>
                </a:solidFill>
                <a:latin typeface="Arial"/>
                <a:cs typeface="Arial"/>
              </a:rPr>
              <a:t> </a:t>
            </a:r>
            <a:r>
              <a:rPr sz="1400">
                <a:solidFill>
                  <a:srgbClr val="434A5B"/>
                </a:solidFill>
                <a:latin typeface="Arial"/>
                <a:cs typeface="Arial"/>
              </a:rPr>
              <a:t>age,</a:t>
            </a:r>
            <a:r>
              <a:rPr sz="1400" spc="75">
                <a:solidFill>
                  <a:srgbClr val="434A5B"/>
                </a:solidFill>
                <a:latin typeface="Arial"/>
                <a:cs typeface="Arial"/>
              </a:rPr>
              <a:t> </a:t>
            </a:r>
            <a:r>
              <a:rPr sz="1400" spc="55">
                <a:solidFill>
                  <a:srgbClr val="434A5B"/>
                </a:solidFill>
                <a:latin typeface="Arial"/>
                <a:cs typeface="Arial"/>
              </a:rPr>
              <a:t>but</a:t>
            </a:r>
            <a:r>
              <a:rPr sz="1400" spc="70">
                <a:solidFill>
                  <a:srgbClr val="434A5B"/>
                </a:solidFill>
                <a:latin typeface="Arial"/>
                <a:cs typeface="Arial"/>
              </a:rPr>
              <a:t> </a:t>
            </a:r>
            <a:r>
              <a:rPr sz="1400">
                <a:solidFill>
                  <a:srgbClr val="434A5B"/>
                </a:solidFill>
                <a:latin typeface="Arial"/>
                <a:cs typeface="Arial"/>
              </a:rPr>
              <a:t>to</a:t>
            </a:r>
            <a:r>
              <a:rPr sz="1400" spc="70">
                <a:solidFill>
                  <a:srgbClr val="434A5B"/>
                </a:solidFill>
                <a:latin typeface="Arial"/>
                <a:cs typeface="Arial"/>
              </a:rPr>
              <a:t> </a:t>
            </a:r>
            <a:r>
              <a:rPr sz="1400">
                <a:solidFill>
                  <a:srgbClr val="434A5B"/>
                </a:solidFill>
                <a:latin typeface="Arial"/>
                <a:cs typeface="Arial"/>
              </a:rPr>
              <a:t>support</a:t>
            </a:r>
            <a:r>
              <a:rPr sz="1400" spc="30">
                <a:solidFill>
                  <a:srgbClr val="434A5B"/>
                </a:solidFill>
                <a:latin typeface="Arial"/>
                <a:cs typeface="Arial"/>
              </a:rPr>
              <a:t> </a:t>
            </a:r>
            <a:r>
              <a:rPr sz="1400">
                <a:solidFill>
                  <a:srgbClr val="434A5B"/>
                </a:solidFill>
                <a:latin typeface="Arial"/>
                <a:cs typeface="Arial"/>
              </a:rPr>
              <a:t>you</a:t>
            </a:r>
            <a:r>
              <a:rPr sz="1400" spc="70">
                <a:solidFill>
                  <a:srgbClr val="434A5B"/>
                </a:solidFill>
                <a:latin typeface="Arial"/>
                <a:cs typeface="Arial"/>
              </a:rPr>
              <a:t> </a:t>
            </a:r>
            <a:r>
              <a:rPr sz="1400" spc="-25">
                <a:solidFill>
                  <a:srgbClr val="434A5B"/>
                </a:solidFill>
                <a:latin typeface="Arial"/>
                <a:cs typeface="Arial"/>
              </a:rPr>
              <a:t>in </a:t>
            </a:r>
            <a:r>
              <a:rPr sz="1400">
                <a:solidFill>
                  <a:srgbClr val="434A5B"/>
                </a:solidFill>
                <a:latin typeface="Arial"/>
                <a:cs typeface="Arial"/>
              </a:rPr>
              <a:t>ageing</a:t>
            </a:r>
            <a:r>
              <a:rPr sz="1400" spc="130">
                <a:solidFill>
                  <a:srgbClr val="434A5B"/>
                </a:solidFill>
                <a:latin typeface="Arial"/>
                <a:cs typeface="Arial"/>
              </a:rPr>
              <a:t> </a:t>
            </a:r>
            <a:r>
              <a:rPr sz="1400" spc="-10">
                <a:solidFill>
                  <a:srgbClr val="434A5B"/>
                </a:solidFill>
                <a:latin typeface="Arial"/>
                <a:cs typeface="Arial"/>
              </a:rPr>
              <a:t>better.</a:t>
            </a:r>
            <a:endParaRPr sz="1400">
              <a:latin typeface="Arial"/>
              <a:cs typeface="Arial"/>
            </a:endParaRPr>
          </a:p>
        </p:txBody>
      </p:sp>
      <p:sp>
        <p:nvSpPr>
          <p:cNvPr id="6" name="object 6"/>
          <p:cNvSpPr txBox="1"/>
          <p:nvPr/>
        </p:nvSpPr>
        <p:spPr>
          <a:xfrm>
            <a:off x="5148272" y="3379968"/>
            <a:ext cx="3687445" cy="768985"/>
          </a:xfrm>
          <a:prstGeom prst="rect">
            <a:avLst/>
          </a:prstGeom>
        </p:spPr>
        <p:txBody>
          <a:bodyPr vert="horz" wrap="square" lIns="0" tIns="12700" rIns="0" bIns="0" rtlCol="0">
            <a:spAutoFit/>
          </a:bodyPr>
          <a:lstStyle/>
          <a:p>
            <a:pPr marL="38100" marR="30480" indent="-635">
              <a:lnSpc>
                <a:spcPct val="116100"/>
              </a:lnSpc>
              <a:spcBef>
                <a:spcPts val="100"/>
              </a:spcBef>
            </a:pPr>
            <a:r>
              <a:rPr sz="1400" spc="-60">
                <a:solidFill>
                  <a:srgbClr val="434A5B"/>
                </a:solidFill>
                <a:latin typeface="Arial"/>
                <a:cs typeface="Arial"/>
              </a:rPr>
              <a:t>dōTERRA</a:t>
            </a:r>
            <a:r>
              <a:rPr sz="1400" spc="-30">
                <a:solidFill>
                  <a:srgbClr val="434A5B"/>
                </a:solidFill>
                <a:latin typeface="Arial"/>
                <a:cs typeface="Arial"/>
              </a:rPr>
              <a:t> </a:t>
            </a:r>
            <a:r>
              <a:rPr sz="1400" spc="-85">
                <a:solidFill>
                  <a:srgbClr val="434A5B"/>
                </a:solidFill>
                <a:latin typeface="Arial"/>
                <a:cs typeface="Arial"/>
              </a:rPr>
              <a:t>IKISE</a:t>
            </a:r>
            <a:r>
              <a:rPr sz="1200" spc="-127" baseline="31250">
                <a:solidFill>
                  <a:srgbClr val="434A5B"/>
                </a:solidFill>
                <a:latin typeface="Arial"/>
                <a:cs typeface="Arial"/>
              </a:rPr>
              <a:t>™</a:t>
            </a:r>
            <a:r>
              <a:rPr sz="1200" spc="284" baseline="31250">
                <a:solidFill>
                  <a:srgbClr val="434A5B"/>
                </a:solidFill>
                <a:latin typeface="Arial"/>
                <a:cs typeface="Arial"/>
              </a:rPr>
              <a:t> </a:t>
            </a:r>
            <a:r>
              <a:rPr sz="1400">
                <a:solidFill>
                  <a:srgbClr val="434A5B"/>
                </a:solidFill>
                <a:latin typeface="Arial"/>
                <a:cs typeface="Arial"/>
              </a:rPr>
              <a:t>is</a:t>
            </a:r>
            <a:r>
              <a:rPr sz="1400" spc="15">
                <a:solidFill>
                  <a:srgbClr val="434A5B"/>
                </a:solidFill>
                <a:latin typeface="Arial"/>
                <a:cs typeface="Arial"/>
              </a:rPr>
              <a:t> </a:t>
            </a:r>
            <a:r>
              <a:rPr sz="1400">
                <a:solidFill>
                  <a:srgbClr val="434A5B"/>
                </a:solidFill>
                <a:latin typeface="Arial"/>
                <a:cs typeface="Arial"/>
              </a:rPr>
              <a:t>crafted</a:t>
            </a:r>
            <a:r>
              <a:rPr sz="1400" spc="20">
                <a:solidFill>
                  <a:srgbClr val="434A5B"/>
                </a:solidFill>
                <a:latin typeface="Arial"/>
                <a:cs typeface="Arial"/>
              </a:rPr>
              <a:t> </a:t>
            </a:r>
            <a:r>
              <a:rPr sz="1400">
                <a:solidFill>
                  <a:srgbClr val="434A5B"/>
                </a:solidFill>
                <a:latin typeface="Arial"/>
                <a:cs typeface="Arial"/>
              </a:rPr>
              <a:t>for</a:t>
            </a:r>
            <a:r>
              <a:rPr sz="1400" spc="-20">
                <a:solidFill>
                  <a:srgbClr val="434A5B"/>
                </a:solidFill>
                <a:latin typeface="Arial"/>
                <a:cs typeface="Arial"/>
              </a:rPr>
              <a:t> </a:t>
            </a:r>
            <a:r>
              <a:rPr sz="1400">
                <a:solidFill>
                  <a:srgbClr val="434A5B"/>
                </a:solidFill>
                <a:latin typeface="Arial"/>
                <a:cs typeface="Arial"/>
              </a:rPr>
              <a:t>individuals</a:t>
            </a:r>
            <a:r>
              <a:rPr sz="1400" spc="-20">
                <a:solidFill>
                  <a:srgbClr val="434A5B"/>
                </a:solidFill>
                <a:latin typeface="Arial"/>
                <a:cs typeface="Arial"/>
              </a:rPr>
              <a:t> </a:t>
            </a:r>
            <a:r>
              <a:rPr sz="1400" spc="30">
                <a:solidFill>
                  <a:srgbClr val="434A5B"/>
                </a:solidFill>
                <a:latin typeface="Arial"/>
                <a:cs typeface="Arial"/>
              </a:rPr>
              <a:t>who </a:t>
            </a:r>
            <a:r>
              <a:rPr sz="1400">
                <a:solidFill>
                  <a:srgbClr val="434A5B"/>
                </a:solidFill>
                <a:latin typeface="Arial"/>
                <a:cs typeface="Arial"/>
              </a:rPr>
              <a:t>value</a:t>
            </a:r>
            <a:r>
              <a:rPr sz="1400" spc="60">
                <a:solidFill>
                  <a:srgbClr val="434A5B"/>
                </a:solidFill>
                <a:latin typeface="Arial"/>
                <a:cs typeface="Arial"/>
              </a:rPr>
              <a:t> </a:t>
            </a:r>
            <a:r>
              <a:rPr sz="1400">
                <a:solidFill>
                  <a:srgbClr val="434A5B"/>
                </a:solidFill>
                <a:latin typeface="Arial"/>
                <a:cs typeface="Arial"/>
              </a:rPr>
              <a:t>both</a:t>
            </a:r>
            <a:r>
              <a:rPr sz="1400" spc="60">
                <a:solidFill>
                  <a:srgbClr val="434A5B"/>
                </a:solidFill>
                <a:latin typeface="Arial"/>
                <a:cs typeface="Arial"/>
              </a:rPr>
              <a:t> </a:t>
            </a:r>
            <a:r>
              <a:rPr sz="1400">
                <a:solidFill>
                  <a:srgbClr val="434A5B"/>
                </a:solidFill>
                <a:latin typeface="Arial"/>
                <a:cs typeface="Arial"/>
              </a:rPr>
              <a:t>science</a:t>
            </a:r>
            <a:r>
              <a:rPr sz="1400" spc="60">
                <a:solidFill>
                  <a:srgbClr val="434A5B"/>
                </a:solidFill>
                <a:latin typeface="Arial"/>
                <a:cs typeface="Arial"/>
              </a:rPr>
              <a:t> </a:t>
            </a:r>
            <a:r>
              <a:rPr sz="1400">
                <a:solidFill>
                  <a:srgbClr val="434A5B"/>
                </a:solidFill>
                <a:latin typeface="Arial"/>
                <a:cs typeface="Arial"/>
              </a:rPr>
              <a:t>and</a:t>
            </a:r>
            <a:r>
              <a:rPr sz="1400" spc="60">
                <a:solidFill>
                  <a:srgbClr val="434A5B"/>
                </a:solidFill>
                <a:latin typeface="Arial"/>
                <a:cs typeface="Arial"/>
              </a:rPr>
              <a:t> </a:t>
            </a:r>
            <a:r>
              <a:rPr sz="1400">
                <a:solidFill>
                  <a:srgbClr val="434A5B"/>
                </a:solidFill>
                <a:latin typeface="Arial"/>
                <a:cs typeface="Arial"/>
              </a:rPr>
              <a:t>nature,</a:t>
            </a:r>
            <a:r>
              <a:rPr sz="1400" spc="15">
                <a:solidFill>
                  <a:srgbClr val="434A5B"/>
                </a:solidFill>
                <a:latin typeface="Arial"/>
                <a:cs typeface="Arial"/>
              </a:rPr>
              <a:t> </a:t>
            </a:r>
            <a:r>
              <a:rPr sz="1400" spc="55">
                <a:solidFill>
                  <a:srgbClr val="434A5B"/>
                </a:solidFill>
                <a:latin typeface="Arial"/>
                <a:cs typeface="Arial"/>
              </a:rPr>
              <a:t>who</a:t>
            </a:r>
            <a:r>
              <a:rPr sz="1400" spc="15">
                <a:solidFill>
                  <a:srgbClr val="434A5B"/>
                </a:solidFill>
                <a:latin typeface="Arial"/>
                <a:cs typeface="Arial"/>
              </a:rPr>
              <a:t> </a:t>
            </a:r>
            <a:r>
              <a:rPr sz="1400" spc="-20">
                <a:solidFill>
                  <a:srgbClr val="434A5B"/>
                </a:solidFill>
                <a:latin typeface="Arial"/>
                <a:cs typeface="Arial"/>
              </a:rPr>
              <a:t>want </a:t>
            </a:r>
            <a:r>
              <a:rPr sz="1400" spc="60">
                <a:solidFill>
                  <a:srgbClr val="434A5B"/>
                </a:solidFill>
                <a:latin typeface="Arial"/>
                <a:cs typeface="Arial"/>
              </a:rPr>
              <a:t>low-</a:t>
            </a:r>
            <a:r>
              <a:rPr sz="1400" spc="10">
                <a:solidFill>
                  <a:srgbClr val="434A5B"/>
                </a:solidFill>
                <a:latin typeface="Arial"/>
                <a:cs typeface="Arial"/>
              </a:rPr>
              <a:t>tox</a:t>
            </a:r>
            <a:r>
              <a:rPr sz="1400" spc="45">
                <a:solidFill>
                  <a:srgbClr val="434A5B"/>
                </a:solidFill>
                <a:latin typeface="Arial"/>
                <a:cs typeface="Arial"/>
              </a:rPr>
              <a:t> </a:t>
            </a:r>
            <a:r>
              <a:rPr sz="1400" spc="10">
                <a:solidFill>
                  <a:srgbClr val="434A5B"/>
                </a:solidFill>
                <a:latin typeface="Arial"/>
                <a:cs typeface="Arial"/>
              </a:rPr>
              <a:t>powerful</a:t>
            </a:r>
            <a:r>
              <a:rPr sz="1400">
                <a:solidFill>
                  <a:srgbClr val="434A5B"/>
                </a:solidFill>
                <a:latin typeface="Arial"/>
                <a:cs typeface="Arial"/>
              </a:rPr>
              <a:t> </a:t>
            </a:r>
            <a:r>
              <a:rPr sz="1400" spc="10">
                <a:solidFill>
                  <a:srgbClr val="434A5B"/>
                </a:solidFill>
                <a:latin typeface="Arial"/>
                <a:cs typeface="Arial"/>
              </a:rPr>
              <a:t>skincare</a:t>
            </a:r>
            <a:r>
              <a:rPr sz="1400" spc="50">
                <a:solidFill>
                  <a:srgbClr val="434A5B"/>
                </a:solidFill>
                <a:latin typeface="Arial"/>
                <a:cs typeface="Arial"/>
              </a:rPr>
              <a:t> </a:t>
            </a:r>
            <a:r>
              <a:rPr sz="1400" spc="10">
                <a:solidFill>
                  <a:srgbClr val="434A5B"/>
                </a:solidFill>
                <a:latin typeface="Arial"/>
                <a:cs typeface="Arial"/>
              </a:rPr>
              <a:t>that</a:t>
            </a:r>
            <a:r>
              <a:rPr sz="1400" spc="50">
                <a:solidFill>
                  <a:srgbClr val="434A5B"/>
                </a:solidFill>
                <a:latin typeface="Arial"/>
                <a:cs typeface="Arial"/>
              </a:rPr>
              <a:t> </a:t>
            </a:r>
            <a:r>
              <a:rPr sz="1400" spc="-10">
                <a:solidFill>
                  <a:srgbClr val="434A5B"/>
                </a:solidFill>
                <a:latin typeface="Arial"/>
                <a:cs typeface="Arial"/>
              </a:rPr>
              <a:t>performs.</a:t>
            </a:r>
            <a:endParaRPr sz="1400">
              <a:latin typeface="Arial"/>
              <a:cs typeface="Arial"/>
            </a:endParaRPr>
          </a:p>
        </p:txBody>
      </p:sp>
      <p:sp>
        <p:nvSpPr>
          <p:cNvPr id="7" name="object 7"/>
          <p:cNvSpPr txBox="1"/>
          <p:nvPr/>
        </p:nvSpPr>
        <p:spPr>
          <a:xfrm>
            <a:off x="5148302" y="4323888"/>
            <a:ext cx="3416300" cy="521334"/>
          </a:xfrm>
          <a:prstGeom prst="rect">
            <a:avLst/>
          </a:prstGeom>
        </p:spPr>
        <p:txBody>
          <a:bodyPr vert="horz" wrap="square" lIns="0" tIns="12700" rIns="0" bIns="0" rtlCol="0">
            <a:spAutoFit/>
          </a:bodyPr>
          <a:lstStyle/>
          <a:p>
            <a:pPr marL="38100" marR="30480">
              <a:lnSpc>
                <a:spcPct val="116100"/>
              </a:lnSpc>
              <a:spcBef>
                <a:spcPts val="100"/>
              </a:spcBef>
            </a:pPr>
            <a:r>
              <a:rPr sz="1400">
                <a:solidFill>
                  <a:srgbClr val="434A5B"/>
                </a:solidFill>
                <a:latin typeface="Arial"/>
                <a:cs typeface="Arial"/>
              </a:rPr>
              <a:t>With</a:t>
            </a:r>
            <a:r>
              <a:rPr sz="1400" spc="70">
                <a:solidFill>
                  <a:srgbClr val="434A5B"/>
                </a:solidFill>
                <a:latin typeface="Arial"/>
                <a:cs typeface="Arial"/>
              </a:rPr>
              <a:t> </a:t>
            </a:r>
            <a:r>
              <a:rPr sz="1400" spc="-60">
                <a:solidFill>
                  <a:srgbClr val="434A5B"/>
                </a:solidFill>
                <a:latin typeface="Arial"/>
                <a:cs typeface="Arial"/>
              </a:rPr>
              <a:t>dōTERRA</a:t>
            </a:r>
            <a:r>
              <a:rPr sz="1400" spc="25">
                <a:solidFill>
                  <a:srgbClr val="434A5B"/>
                </a:solidFill>
                <a:latin typeface="Arial"/>
                <a:cs typeface="Arial"/>
              </a:rPr>
              <a:t> </a:t>
            </a:r>
            <a:r>
              <a:rPr sz="1400" spc="-100">
                <a:solidFill>
                  <a:srgbClr val="434A5B"/>
                </a:solidFill>
                <a:latin typeface="Arial"/>
                <a:cs typeface="Arial"/>
              </a:rPr>
              <a:t>IKISE</a:t>
            </a:r>
            <a:r>
              <a:rPr sz="1200" spc="-150" baseline="31250">
                <a:solidFill>
                  <a:srgbClr val="434A5B"/>
                </a:solidFill>
                <a:latin typeface="Arial"/>
                <a:cs typeface="Arial"/>
              </a:rPr>
              <a:t>™</a:t>
            </a:r>
            <a:r>
              <a:rPr sz="1400" spc="-100">
                <a:solidFill>
                  <a:srgbClr val="434A5B"/>
                </a:solidFill>
                <a:latin typeface="Arial"/>
                <a:cs typeface="Arial"/>
              </a:rPr>
              <a:t>,</a:t>
            </a:r>
            <a:r>
              <a:rPr sz="1400" spc="30">
                <a:solidFill>
                  <a:srgbClr val="434A5B"/>
                </a:solidFill>
                <a:latin typeface="Arial"/>
                <a:cs typeface="Arial"/>
              </a:rPr>
              <a:t> </a:t>
            </a:r>
            <a:r>
              <a:rPr sz="1400">
                <a:solidFill>
                  <a:srgbClr val="434A5B"/>
                </a:solidFill>
                <a:latin typeface="Arial"/>
                <a:cs typeface="Arial"/>
              </a:rPr>
              <a:t>you</a:t>
            </a:r>
            <a:r>
              <a:rPr sz="1400" spc="75">
                <a:solidFill>
                  <a:srgbClr val="434A5B"/>
                </a:solidFill>
                <a:latin typeface="Arial"/>
                <a:cs typeface="Arial"/>
              </a:rPr>
              <a:t> </a:t>
            </a:r>
            <a:r>
              <a:rPr sz="1400">
                <a:solidFill>
                  <a:srgbClr val="434A5B"/>
                </a:solidFill>
                <a:latin typeface="Arial"/>
                <a:cs typeface="Arial"/>
              </a:rPr>
              <a:t>no</a:t>
            </a:r>
            <a:r>
              <a:rPr sz="1400" spc="75">
                <a:solidFill>
                  <a:srgbClr val="434A5B"/>
                </a:solidFill>
                <a:latin typeface="Arial"/>
                <a:cs typeface="Arial"/>
              </a:rPr>
              <a:t> </a:t>
            </a:r>
            <a:r>
              <a:rPr sz="1400">
                <a:solidFill>
                  <a:srgbClr val="434A5B"/>
                </a:solidFill>
                <a:latin typeface="Arial"/>
                <a:cs typeface="Arial"/>
              </a:rPr>
              <a:t>longer</a:t>
            </a:r>
            <a:r>
              <a:rPr sz="1400" spc="35">
                <a:solidFill>
                  <a:srgbClr val="434A5B"/>
                </a:solidFill>
                <a:latin typeface="Arial"/>
                <a:cs typeface="Arial"/>
              </a:rPr>
              <a:t> </a:t>
            </a:r>
            <a:r>
              <a:rPr sz="1400" spc="-20">
                <a:solidFill>
                  <a:srgbClr val="434A5B"/>
                </a:solidFill>
                <a:latin typeface="Arial"/>
                <a:cs typeface="Arial"/>
              </a:rPr>
              <a:t>have </a:t>
            </a:r>
            <a:r>
              <a:rPr sz="1400">
                <a:solidFill>
                  <a:srgbClr val="434A5B"/>
                </a:solidFill>
                <a:latin typeface="Arial"/>
                <a:cs typeface="Arial"/>
              </a:rPr>
              <a:t>to</a:t>
            </a:r>
            <a:r>
              <a:rPr sz="1400" spc="75">
                <a:solidFill>
                  <a:srgbClr val="434A5B"/>
                </a:solidFill>
                <a:latin typeface="Arial"/>
                <a:cs typeface="Arial"/>
              </a:rPr>
              <a:t> </a:t>
            </a:r>
            <a:r>
              <a:rPr sz="1400">
                <a:solidFill>
                  <a:srgbClr val="434A5B"/>
                </a:solidFill>
                <a:latin typeface="Arial"/>
                <a:cs typeface="Arial"/>
              </a:rPr>
              <a:t>choose</a:t>
            </a:r>
            <a:r>
              <a:rPr sz="1400" spc="80">
                <a:solidFill>
                  <a:srgbClr val="434A5B"/>
                </a:solidFill>
                <a:latin typeface="Arial"/>
                <a:cs typeface="Arial"/>
              </a:rPr>
              <a:t> </a:t>
            </a:r>
            <a:r>
              <a:rPr sz="1400" spc="45">
                <a:solidFill>
                  <a:srgbClr val="434A5B"/>
                </a:solidFill>
                <a:latin typeface="Arial"/>
                <a:cs typeface="Arial"/>
              </a:rPr>
              <a:t>between</a:t>
            </a:r>
            <a:r>
              <a:rPr sz="1400" spc="75">
                <a:solidFill>
                  <a:srgbClr val="434A5B"/>
                </a:solidFill>
                <a:latin typeface="Arial"/>
                <a:cs typeface="Arial"/>
              </a:rPr>
              <a:t> </a:t>
            </a:r>
            <a:r>
              <a:rPr sz="1400">
                <a:solidFill>
                  <a:srgbClr val="434A5B"/>
                </a:solidFill>
                <a:latin typeface="Arial"/>
                <a:cs typeface="Arial"/>
              </a:rPr>
              <a:t>purity</a:t>
            </a:r>
            <a:r>
              <a:rPr sz="1400" spc="35">
                <a:solidFill>
                  <a:srgbClr val="434A5B"/>
                </a:solidFill>
                <a:latin typeface="Arial"/>
                <a:cs typeface="Arial"/>
              </a:rPr>
              <a:t> </a:t>
            </a:r>
            <a:r>
              <a:rPr sz="1400">
                <a:solidFill>
                  <a:srgbClr val="434A5B"/>
                </a:solidFill>
                <a:latin typeface="Arial"/>
                <a:cs typeface="Arial"/>
              </a:rPr>
              <a:t>and</a:t>
            </a:r>
            <a:r>
              <a:rPr sz="1400" spc="75">
                <a:solidFill>
                  <a:srgbClr val="434A5B"/>
                </a:solidFill>
                <a:latin typeface="Arial"/>
                <a:cs typeface="Arial"/>
              </a:rPr>
              <a:t> </a:t>
            </a:r>
            <a:r>
              <a:rPr sz="1400" spc="-10">
                <a:solidFill>
                  <a:srgbClr val="434A5B"/>
                </a:solidFill>
                <a:latin typeface="Arial"/>
                <a:cs typeface="Arial"/>
              </a:rPr>
              <a:t>results.</a:t>
            </a:r>
            <a:endParaRPr sz="1400">
              <a:latin typeface="Arial"/>
              <a:cs typeface="Arial"/>
            </a:endParaRPr>
          </a:p>
        </p:txBody>
      </p:sp>
      <p:sp>
        <p:nvSpPr>
          <p:cNvPr id="9" name="TextBox 8">
            <a:extLst>
              <a:ext uri="{FF2B5EF4-FFF2-40B4-BE49-F238E27FC236}">
                <a16:creationId xmlns:a16="http://schemas.microsoft.com/office/drawing/2014/main" id="{DFF0D672-C236-C5A7-7A52-877AA6AA5EA6}"/>
              </a:ext>
            </a:extLst>
          </p:cNvPr>
          <p:cNvSpPr txBox="1"/>
          <p:nvPr/>
        </p:nvSpPr>
        <p:spPr>
          <a:xfrm>
            <a:off x="1352313" y="6186292"/>
            <a:ext cx="3390957"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400">
                <a:latin typeface="Times New Roman"/>
                <a:ea typeface="Arial"/>
                <a:cs typeface="Arial"/>
              </a:rPr>
              <a:t>​</a:t>
            </a:r>
            <a:r>
              <a:rPr lang="en-US" sz="1400" b="1" baseline="0">
                <a:solidFill>
                  <a:srgbClr val="434A5B"/>
                </a:solidFill>
                <a:latin typeface="Arial"/>
                <a:ea typeface="Arial"/>
                <a:cs typeface="Arial"/>
              </a:rPr>
              <a:t>What Makes </a:t>
            </a:r>
            <a:r>
              <a:rPr lang="en-US" sz="1400" b="1" err="1">
                <a:solidFill>
                  <a:srgbClr val="434A5B"/>
                </a:solidFill>
                <a:latin typeface="Arial"/>
                <a:ea typeface="Arial"/>
                <a:cs typeface="Arial"/>
              </a:rPr>
              <a:t>dōTERRA</a:t>
            </a:r>
            <a:br>
              <a:rPr lang="en-US" sz="1400" b="1">
                <a:latin typeface="Arial"/>
                <a:ea typeface="Arial"/>
                <a:cs typeface="Arial"/>
              </a:rPr>
            </a:br>
            <a:r>
              <a:rPr lang="en-US" sz="1400" b="1">
                <a:solidFill>
                  <a:srgbClr val="434A5B"/>
                </a:solidFill>
                <a:latin typeface="Arial"/>
                <a:ea typeface="Arial"/>
                <a:cs typeface="Arial"/>
              </a:rPr>
              <a:t>IKISE </a:t>
            </a:r>
            <a:r>
              <a:rPr lang="en-US" sz="1400" b="1" baseline="0">
                <a:solidFill>
                  <a:srgbClr val="434A5B"/>
                </a:solidFill>
                <a:latin typeface="Arial"/>
                <a:ea typeface="Arial"/>
                <a:cs typeface="Arial"/>
              </a:rPr>
              <a:t>Different?</a:t>
            </a:r>
            <a:r>
              <a:rPr lang="en-US" sz="1400" b="1">
                <a:latin typeface="Arial"/>
                <a:ea typeface="Arial"/>
                <a:cs typeface="Arial"/>
              </a:rPr>
              <a:t>​</a:t>
            </a:r>
            <a:br>
              <a:rPr lang="en-US" sz="1400" b="1">
                <a:latin typeface="Arial"/>
                <a:ea typeface="Arial"/>
                <a:cs typeface="Arial"/>
              </a:rPr>
            </a:br>
            <a:endParaRPr lang="en-US" sz="1400" b="1">
              <a:latin typeface="Arial"/>
              <a:cs typeface="Arial"/>
            </a:endParaRPr>
          </a:p>
          <a:p>
            <a:pPr marL="561975" indent="-250825" rtl="0">
              <a:buFont typeface=""/>
              <a:buChar char="•"/>
            </a:pPr>
            <a:r>
              <a:rPr lang="en-US" sz="1400">
                <a:solidFill>
                  <a:srgbClr val="434A5B"/>
                </a:solidFill>
                <a:latin typeface="Arial"/>
                <a:ea typeface="Arial"/>
                <a:cs typeface="Arial"/>
              </a:rPr>
              <a:t>Rooted in</a:t>
            </a:r>
            <a:r>
              <a:rPr lang="en-US" sz="1400" baseline="0">
                <a:solidFill>
                  <a:srgbClr val="434A5B"/>
                </a:solidFill>
                <a:latin typeface="Arial"/>
                <a:ea typeface="Arial"/>
                <a:cs typeface="Arial"/>
              </a:rPr>
              <a:t> Japanese </a:t>
            </a:r>
            <a:r>
              <a:rPr lang="en-US" sz="1400">
                <a:solidFill>
                  <a:srgbClr val="434A5B"/>
                </a:solidFill>
                <a:latin typeface="Arial"/>
                <a:ea typeface="Arial"/>
                <a:cs typeface="Arial"/>
              </a:rPr>
              <a:t>skincare</a:t>
            </a:r>
            <a:br>
              <a:rPr lang="en-US" sz="1400">
                <a:solidFill>
                  <a:srgbClr val="434A5B"/>
                </a:solidFill>
                <a:latin typeface="Arial"/>
                <a:ea typeface="Arial"/>
                <a:cs typeface="Arial"/>
              </a:rPr>
            </a:br>
            <a:r>
              <a:rPr lang="en-US" sz="1400">
                <a:solidFill>
                  <a:srgbClr val="434A5B"/>
                </a:solidFill>
                <a:latin typeface="Arial"/>
                <a:ea typeface="Arial"/>
                <a:cs typeface="Arial"/>
              </a:rPr>
              <a:t>layering</a:t>
            </a:r>
            <a:r>
              <a:rPr lang="en-US" sz="1400" baseline="0">
                <a:solidFill>
                  <a:srgbClr val="434A5B"/>
                </a:solidFill>
                <a:latin typeface="Arial"/>
                <a:ea typeface="Arial"/>
                <a:cs typeface="Arial"/>
              </a:rPr>
              <a:t> principles.</a:t>
            </a:r>
            <a:r>
              <a:rPr lang="en-US" sz="1400">
                <a:latin typeface="Arial"/>
                <a:ea typeface="Arial"/>
                <a:cs typeface="Arial"/>
              </a:rPr>
              <a:t>​</a:t>
            </a:r>
            <a:br>
              <a:rPr lang="en-US" sz="1400">
                <a:latin typeface="Arial"/>
                <a:ea typeface="Arial"/>
                <a:cs typeface="Arial"/>
              </a:rPr>
            </a:br>
            <a:endParaRPr lang="en-US" sz="1400">
              <a:latin typeface="Arial"/>
              <a:ea typeface="Arial"/>
              <a:cs typeface="Arial"/>
            </a:endParaRPr>
          </a:p>
          <a:p>
            <a:pPr marL="561975" indent="-251460" rtl="0">
              <a:buFont typeface=""/>
              <a:buChar char="•"/>
            </a:pPr>
            <a:r>
              <a:rPr lang="en-US" sz="1400" baseline="0">
                <a:solidFill>
                  <a:srgbClr val="434A5B"/>
                </a:solidFill>
                <a:latin typeface="Arial"/>
                <a:ea typeface="Arial"/>
                <a:cs typeface="Arial"/>
              </a:rPr>
              <a:t>Powered by </a:t>
            </a:r>
            <a:r>
              <a:rPr lang="en-US" sz="1400">
                <a:solidFill>
                  <a:srgbClr val="434A5B"/>
                </a:solidFill>
                <a:latin typeface="Arial"/>
                <a:ea typeface="Arial"/>
                <a:cs typeface="Arial"/>
              </a:rPr>
              <a:t>CPTG essential</a:t>
            </a:r>
            <a:r>
              <a:rPr lang="en-US" sz="1400" baseline="0">
                <a:solidFill>
                  <a:srgbClr val="434A5B"/>
                </a:solidFill>
                <a:latin typeface="Arial"/>
                <a:ea typeface="Arial"/>
                <a:cs typeface="Arial"/>
              </a:rPr>
              <a:t> </a:t>
            </a:r>
            <a:br>
              <a:rPr lang="en-US" sz="1400">
                <a:solidFill>
                  <a:srgbClr val="434A5B"/>
                </a:solidFill>
                <a:latin typeface="Arial"/>
                <a:ea typeface="Arial"/>
                <a:cs typeface="Arial"/>
              </a:rPr>
            </a:br>
            <a:r>
              <a:rPr lang="en-US" sz="1400">
                <a:solidFill>
                  <a:srgbClr val="434A5B"/>
                </a:solidFill>
                <a:latin typeface="Arial"/>
                <a:ea typeface="Arial"/>
                <a:cs typeface="Arial"/>
              </a:rPr>
              <a:t>oils and</a:t>
            </a:r>
            <a:r>
              <a:rPr lang="en-US" sz="1400" baseline="0">
                <a:solidFill>
                  <a:srgbClr val="434A5B"/>
                </a:solidFill>
                <a:latin typeface="Arial"/>
                <a:ea typeface="Arial"/>
                <a:cs typeface="Arial"/>
              </a:rPr>
              <a:t> proven actives.</a:t>
            </a:r>
            <a:r>
              <a:rPr lang="en-US" sz="1400">
                <a:latin typeface="Arial"/>
                <a:ea typeface="Arial"/>
                <a:cs typeface="Arial"/>
              </a:rPr>
              <a:t>​</a:t>
            </a:r>
            <a:br>
              <a:rPr lang="en-US" sz="1400">
                <a:solidFill>
                  <a:srgbClr val="000000"/>
                </a:solidFill>
                <a:latin typeface="Arial"/>
                <a:ea typeface="Arial"/>
                <a:cs typeface="Arial"/>
              </a:rPr>
            </a:br>
            <a:endParaRPr lang="en-US" sz="1400">
              <a:solidFill>
                <a:srgbClr val="000000"/>
              </a:solidFill>
              <a:latin typeface="Arial"/>
              <a:ea typeface="Arial"/>
              <a:cs typeface="Arial"/>
            </a:endParaRPr>
          </a:p>
          <a:p>
            <a:pPr marL="561975" indent="-250825" rtl="0">
              <a:buFont typeface=""/>
              <a:buChar char="•"/>
            </a:pPr>
            <a:r>
              <a:rPr lang="en-US" sz="1400" baseline="0">
                <a:solidFill>
                  <a:srgbClr val="434A5B"/>
                </a:solidFill>
                <a:latin typeface="Arial"/>
                <a:ea typeface="Arial"/>
                <a:cs typeface="Arial"/>
              </a:rPr>
              <a:t>Targets hydration, firmness,</a:t>
            </a:r>
            <a:br>
              <a:rPr lang="en-US" sz="1400">
                <a:solidFill>
                  <a:srgbClr val="434A5B"/>
                </a:solidFill>
                <a:latin typeface="Arial"/>
                <a:ea typeface="Arial"/>
                <a:cs typeface="Arial"/>
              </a:rPr>
            </a:br>
            <a:r>
              <a:rPr lang="en-US" sz="1400" baseline="0">
                <a:solidFill>
                  <a:srgbClr val="434A5B"/>
                </a:solidFill>
                <a:latin typeface="Arial"/>
                <a:ea typeface="Arial"/>
                <a:cs typeface="Arial"/>
              </a:rPr>
              <a:t>brightness and texture.</a:t>
            </a:r>
            <a:r>
              <a:rPr lang="en-US" sz="1400">
                <a:latin typeface="Arial"/>
                <a:ea typeface="Arial"/>
                <a:cs typeface="Arial"/>
              </a:rPr>
              <a:t>​</a:t>
            </a:r>
            <a:br>
              <a:rPr lang="en-US" sz="1400">
                <a:solidFill>
                  <a:srgbClr val="000000"/>
                </a:solidFill>
                <a:latin typeface="Arial"/>
                <a:ea typeface="Arial"/>
                <a:cs typeface="Arial"/>
              </a:rPr>
            </a:br>
            <a:endParaRPr lang="en-US" sz="1400">
              <a:solidFill>
                <a:srgbClr val="000000"/>
              </a:solidFill>
              <a:latin typeface="Arial"/>
              <a:ea typeface="Arial"/>
              <a:cs typeface="Arial"/>
            </a:endParaRPr>
          </a:p>
          <a:p>
            <a:pPr marL="561975" indent="-250825" rtl="0">
              <a:buFont typeface=""/>
              <a:buChar char="•"/>
            </a:pPr>
            <a:r>
              <a:rPr lang="en-US" sz="1400" baseline="0">
                <a:solidFill>
                  <a:srgbClr val="434A5B"/>
                </a:solidFill>
                <a:latin typeface="Arial"/>
                <a:ea typeface="Arial"/>
                <a:cs typeface="Arial"/>
              </a:rPr>
              <a:t>Free from toxins, </a:t>
            </a:r>
            <a:r>
              <a:rPr lang="en-US" sz="1400">
                <a:solidFill>
                  <a:srgbClr val="434A5B"/>
                </a:solidFill>
                <a:latin typeface="Arial"/>
                <a:ea typeface="Arial"/>
                <a:cs typeface="Arial"/>
              </a:rPr>
              <a:t>synthetic fragrances</a:t>
            </a:r>
            <a:r>
              <a:rPr lang="en-US" sz="1400" baseline="0">
                <a:solidFill>
                  <a:srgbClr val="434A5B"/>
                </a:solidFill>
                <a:latin typeface="Arial"/>
                <a:ea typeface="Arial"/>
                <a:cs typeface="Arial"/>
              </a:rPr>
              <a:t> and fillers.</a:t>
            </a:r>
            <a:r>
              <a:rPr lang="en-US" sz="1400">
                <a:latin typeface="Arial"/>
                <a:ea typeface="Arial"/>
                <a:cs typeface="Arial"/>
              </a:rPr>
              <a:t>​</a:t>
            </a: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1057062" y="1790521"/>
            <a:ext cx="7874000" cy="7725409"/>
            <a:chOff x="11057062" y="1790521"/>
            <a:chExt cx="7874000" cy="7725409"/>
          </a:xfrm>
        </p:grpSpPr>
        <p:pic>
          <p:nvPicPr>
            <p:cNvPr id="3" name="object 3"/>
            <p:cNvPicPr/>
            <p:nvPr/>
          </p:nvPicPr>
          <p:blipFill>
            <a:blip r:embed="rId3" cstate="print"/>
            <a:stretch>
              <a:fillRect/>
            </a:stretch>
          </p:blipFill>
          <p:spPr>
            <a:xfrm>
              <a:off x="11205763" y="1790521"/>
              <a:ext cx="7724832" cy="7724843"/>
            </a:xfrm>
            <a:prstGeom prst="rect">
              <a:avLst/>
            </a:prstGeom>
          </p:spPr>
        </p:pic>
        <p:pic>
          <p:nvPicPr>
            <p:cNvPr id="4" name="object 4"/>
            <p:cNvPicPr/>
            <p:nvPr/>
          </p:nvPicPr>
          <p:blipFill>
            <a:blip r:embed="rId4" cstate="print"/>
            <a:stretch>
              <a:fillRect/>
            </a:stretch>
          </p:blipFill>
          <p:spPr>
            <a:xfrm>
              <a:off x="11057062" y="8963311"/>
              <a:ext cx="387310" cy="387325"/>
            </a:xfrm>
            <a:prstGeom prst="rect">
              <a:avLst/>
            </a:prstGeom>
          </p:spPr>
        </p:pic>
      </p:grpSp>
      <p:sp>
        <p:nvSpPr>
          <p:cNvPr id="5" name="object 5"/>
          <p:cNvSpPr txBox="1">
            <a:spLocks noGrp="1"/>
          </p:cNvSpPr>
          <p:nvPr>
            <p:ph type="title"/>
          </p:nvPr>
        </p:nvSpPr>
        <p:spPr>
          <a:xfrm>
            <a:off x="1160797" y="1636375"/>
            <a:ext cx="5793740" cy="1950720"/>
          </a:xfrm>
          <a:prstGeom prst="rect">
            <a:avLst/>
          </a:prstGeom>
        </p:spPr>
        <p:txBody>
          <a:bodyPr vert="horz" wrap="square" lIns="0" tIns="132715" rIns="0" bIns="0" rtlCol="0" anchor="t">
            <a:spAutoFit/>
          </a:bodyPr>
          <a:lstStyle/>
          <a:p>
            <a:pPr marL="12700" marR="5080">
              <a:lnSpc>
                <a:spcPts val="4740"/>
              </a:lnSpc>
              <a:spcBef>
                <a:spcPts val="1045"/>
              </a:spcBef>
            </a:pPr>
            <a:r>
              <a:rPr sz="4700" spc="210">
                <a:solidFill>
                  <a:srgbClr val="616A7C"/>
                </a:solidFill>
                <a:latin typeface="Raleway"/>
              </a:rPr>
              <a:t>What</a:t>
            </a:r>
            <a:r>
              <a:rPr sz="4700" spc="-120">
                <a:solidFill>
                  <a:srgbClr val="616A7C"/>
                </a:solidFill>
                <a:latin typeface="Raleway"/>
              </a:rPr>
              <a:t> </a:t>
            </a:r>
            <a:r>
              <a:rPr sz="4700">
                <a:solidFill>
                  <a:srgbClr val="616A7C"/>
                </a:solidFill>
                <a:latin typeface="Raleway"/>
              </a:rPr>
              <a:t>is</a:t>
            </a:r>
            <a:r>
              <a:rPr sz="4700" spc="-120">
                <a:solidFill>
                  <a:srgbClr val="616A7C"/>
                </a:solidFill>
                <a:latin typeface="Raleway"/>
              </a:rPr>
              <a:t> </a:t>
            </a:r>
            <a:r>
              <a:rPr sz="4700" spc="185">
                <a:solidFill>
                  <a:srgbClr val="616A7C"/>
                </a:solidFill>
                <a:latin typeface="Raleway"/>
              </a:rPr>
              <a:t>Humic</a:t>
            </a:r>
            <a:r>
              <a:rPr sz="4700" spc="-114">
                <a:solidFill>
                  <a:srgbClr val="616A7C"/>
                </a:solidFill>
                <a:latin typeface="Raleway"/>
              </a:rPr>
              <a:t> </a:t>
            </a:r>
            <a:r>
              <a:rPr sz="4700" spc="-10">
                <a:solidFill>
                  <a:srgbClr val="616A7C"/>
                </a:solidFill>
                <a:latin typeface="Raleway"/>
              </a:rPr>
              <a:t>Shale </a:t>
            </a:r>
            <a:r>
              <a:rPr sz="4700" spc="130">
                <a:solidFill>
                  <a:srgbClr val="616A7C"/>
                </a:solidFill>
                <a:latin typeface="Raleway"/>
              </a:rPr>
              <a:t>and</a:t>
            </a:r>
            <a:r>
              <a:rPr sz="4700" spc="-254">
                <a:solidFill>
                  <a:srgbClr val="616A7C"/>
                </a:solidFill>
                <a:latin typeface="Raleway"/>
              </a:rPr>
              <a:t> </a:t>
            </a:r>
            <a:r>
              <a:rPr sz="4700" spc="254">
                <a:solidFill>
                  <a:srgbClr val="616A7C"/>
                </a:solidFill>
                <a:latin typeface="Raleway"/>
              </a:rPr>
              <a:t>Why</a:t>
            </a:r>
            <a:r>
              <a:rPr sz="4700" spc="-225">
                <a:solidFill>
                  <a:srgbClr val="616A7C"/>
                </a:solidFill>
                <a:latin typeface="Raleway"/>
              </a:rPr>
              <a:t> </a:t>
            </a:r>
            <a:r>
              <a:rPr sz="4700" spc="75">
                <a:solidFill>
                  <a:srgbClr val="616A7C"/>
                </a:solidFill>
                <a:latin typeface="Raleway"/>
              </a:rPr>
              <a:t>It</a:t>
            </a:r>
            <a:r>
              <a:rPr sz="4700" spc="-95">
                <a:solidFill>
                  <a:srgbClr val="616A7C"/>
                </a:solidFill>
                <a:latin typeface="Raleway"/>
              </a:rPr>
              <a:t> </a:t>
            </a:r>
            <a:r>
              <a:rPr sz="4700" spc="110">
                <a:solidFill>
                  <a:srgbClr val="616A7C"/>
                </a:solidFill>
                <a:latin typeface="Raleway"/>
              </a:rPr>
              <a:t>Matters </a:t>
            </a:r>
            <a:r>
              <a:rPr sz="4700" spc="50">
                <a:solidFill>
                  <a:srgbClr val="616A7C"/>
                </a:solidFill>
                <a:latin typeface="Raleway"/>
              </a:rPr>
              <a:t>in</a:t>
            </a:r>
            <a:r>
              <a:rPr sz="4700" spc="-95">
                <a:solidFill>
                  <a:srgbClr val="616A7C"/>
                </a:solidFill>
                <a:latin typeface="Raleway"/>
              </a:rPr>
              <a:t> </a:t>
            </a:r>
            <a:r>
              <a:rPr sz="4700" spc="-10">
                <a:solidFill>
                  <a:srgbClr val="616A7C"/>
                </a:solidFill>
                <a:latin typeface="Raleway"/>
              </a:rPr>
              <a:t>Skincare</a:t>
            </a:r>
            <a:endParaRPr lang="en-US" sz="4700">
              <a:latin typeface="Raleway"/>
            </a:endParaRPr>
          </a:p>
        </p:txBody>
      </p:sp>
      <p:sp>
        <p:nvSpPr>
          <p:cNvPr id="6" name="object 6"/>
          <p:cNvSpPr txBox="1"/>
          <p:nvPr/>
        </p:nvSpPr>
        <p:spPr>
          <a:xfrm>
            <a:off x="1160772" y="3818001"/>
            <a:ext cx="5972810" cy="4099560"/>
          </a:xfrm>
          <a:prstGeom prst="rect">
            <a:avLst/>
          </a:prstGeom>
        </p:spPr>
        <p:txBody>
          <a:bodyPr vert="horz" wrap="square" lIns="0" tIns="12065" rIns="0" bIns="0" rtlCol="0">
            <a:spAutoFit/>
          </a:bodyPr>
          <a:lstStyle/>
          <a:p>
            <a:pPr marL="12700" marR="5080">
              <a:lnSpc>
                <a:spcPct val="116100"/>
              </a:lnSpc>
              <a:spcBef>
                <a:spcPts val="95"/>
              </a:spcBef>
            </a:pPr>
            <a:r>
              <a:rPr sz="1500" spc="55">
                <a:solidFill>
                  <a:srgbClr val="434A5B"/>
                </a:solidFill>
                <a:latin typeface="Arial"/>
                <a:cs typeface="Arial"/>
              </a:rPr>
              <a:t>Humic</a:t>
            </a:r>
            <a:r>
              <a:rPr sz="1500" spc="105">
                <a:solidFill>
                  <a:srgbClr val="434A5B"/>
                </a:solidFill>
                <a:latin typeface="Arial"/>
                <a:cs typeface="Arial"/>
              </a:rPr>
              <a:t> </a:t>
            </a:r>
            <a:r>
              <a:rPr sz="1500">
                <a:solidFill>
                  <a:srgbClr val="434A5B"/>
                </a:solidFill>
                <a:latin typeface="Arial"/>
                <a:cs typeface="Arial"/>
              </a:rPr>
              <a:t>Shale</a:t>
            </a:r>
            <a:r>
              <a:rPr sz="1500" spc="110">
                <a:solidFill>
                  <a:srgbClr val="434A5B"/>
                </a:solidFill>
                <a:latin typeface="Arial"/>
                <a:cs typeface="Arial"/>
              </a:rPr>
              <a:t> </a:t>
            </a:r>
            <a:r>
              <a:rPr sz="1500">
                <a:solidFill>
                  <a:srgbClr val="434A5B"/>
                </a:solidFill>
                <a:latin typeface="Arial"/>
                <a:cs typeface="Arial"/>
              </a:rPr>
              <a:t>is</a:t>
            </a:r>
            <a:r>
              <a:rPr sz="1500" spc="110">
                <a:solidFill>
                  <a:srgbClr val="434A5B"/>
                </a:solidFill>
                <a:latin typeface="Arial"/>
                <a:cs typeface="Arial"/>
              </a:rPr>
              <a:t> </a:t>
            </a:r>
            <a:r>
              <a:rPr sz="1500">
                <a:solidFill>
                  <a:srgbClr val="434A5B"/>
                </a:solidFill>
                <a:latin typeface="Arial"/>
                <a:cs typeface="Arial"/>
              </a:rPr>
              <a:t>a</a:t>
            </a:r>
            <a:r>
              <a:rPr sz="1500" spc="110">
                <a:solidFill>
                  <a:srgbClr val="434A5B"/>
                </a:solidFill>
                <a:latin typeface="Arial"/>
                <a:cs typeface="Arial"/>
              </a:rPr>
              <a:t> </a:t>
            </a:r>
            <a:r>
              <a:rPr sz="1500">
                <a:solidFill>
                  <a:srgbClr val="434A5B"/>
                </a:solidFill>
                <a:latin typeface="Arial"/>
                <a:cs typeface="Arial"/>
              </a:rPr>
              <a:t>natural,</a:t>
            </a:r>
            <a:r>
              <a:rPr sz="1500" spc="105">
                <a:solidFill>
                  <a:srgbClr val="434A5B"/>
                </a:solidFill>
                <a:latin typeface="Arial"/>
                <a:cs typeface="Arial"/>
              </a:rPr>
              <a:t> </a:t>
            </a:r>
            <a:r>
              <a:rPr sz="1500">
                <a:solidFill>
                  <a:srgbClr val="434A5B"/>
                </a:solidFill>
                <a:latin typeface="Arial"/>
                <a:cs typeface="Arial"/>
              </a:rPr>
              <a:t>mineral-</a:t>
            </a:r>
            <a:r>
              <a:rPr sz="1500" spc="50">
                <a:solidFill>
                  <a:srgbClr val="434A5B"/>
                </a:solidFill>
                <a:latin typeface="Arial"/>
                <a:cs typeface="Arial"/>
              </a:rPr>
              <a:t>rich</a:t>
            </a:r>
            <a:r>
              <a:rPr sz="1500" spc="110">
                <a:solidFill>
                  <a:srgbClr val="434A5B"/>
                </a:solidFill>
                <a:latin typeface="Arial"/>
                <a:cs typeface="Arial"/>
              </a:rPr>
              <a:t> </a:t>
            </a:r>
            <a:r>
              <a:rPr sz="1500">
                <a:solidFill>
                  <a:srgbClr val="434A5B"/>
                </a:solidFill>
                <a:latin typeface="Arial"/>
                <a:cs typeface="Arial"/>
              </a:rPr>
              <a:t>substance</a:t>
            </a:r>
            <a:r>
              <a:rPr sz="1500" spc="110">
                <a:solidFill>
                  <a:srgbClr val="434A5B"/>
                </a:solidFill>
                <a:latin typeface="Arial"/>
                <a:cs typeface="Arial"/>
              </a:rPr>
              <a:t> </a:t>
            </a:r>
            <a:r>
              <a:rPr sz="1500">
                <a:solidFill>
                  <a:srgbClr val="434A5B"/>
                </a:solidFill>
                <a:latin typeface="Arial"/>
                <a:cs typeface="Arial"/>
              </a:rPr>
              <a:t>derived</a:t>
            </a:r>
            <a:r>
              <a:rPr sz="1500" spc="110">
                <a:solidFill>
                  <a:srgbClr val="434A5B"/>
                </a:solidFill>
                <a:latin typeface="Arial"/>
                <a:cs typeface="Arial"/>
              </a:rPr>
              <a:t> </a:t>
            </a:r>
            <a:r>
              <a:rPr sz="1500" spc="45">
                <a:solidFill>
                  <a:srgbClr val="434A5B"/>
                </a:solidFill>
                <a:latin typeface="Arial"/>
                <a:cs typeface="Arial"/>
              </a:rPr>
              <a:t>from </a:t>
            </a:r>
            <a:r>
              <a:rPr sz="1500">
                <a:solidFill>
                  <a:srgbClr val="434A5B"/>
                </a:solidFill>
                <a:latin typeface="Arial"/>
                <a:cs typeface="Arial"/>
              </a:rPr>
              <a:t>ancient</a:t>
            </a:r>
            <a:r>
              <a:rPr sz="1500" spc="90">
                <a:solidFill>
                  <a:srgbClr val="434A5B"/>
                </a:solidFill>
                <a:latin typeface="Arial"/>
                <a:cs typeface="Arial"/>
              </a:rPr>
              <a:t> </a:t>
            </a:r>
            <a:r>
              <a:rPr sz="1500">
                <a:solidFill>
                  <a:srgbClr val="434A5B"/>
                </a:solidFill>
                <a:latin typeface="Arial"/>
                <a:cs typeface="Arial"/>
              </a:rPr>
              <a:t>organic</a:t>
            </a:r>
            <a:r>
              <a:rPr sz="1500" spc="95">
                <a:solidFill>
                  <a:srgbClr val="434A5B"/>
                </a:solidFill>
                <a:latin typeface="Arial"/>
                <a:cs typeface="Arial"/>
              </a:rPr>
              <a:t> </a:t>
            </a:r>
            <a:r>
              <a:rPr sz="1500" spc="50">
                <a:solidFill>
                  <a:srgbClr val="434A5B"/>
                </a:solidFill>
                <a:latin typeface="Arial"/>
                <a:cs typeface="Arial"/>
              </a:rPr>
              <a:t>matter </a:t>
            </a:r>
            <a:r>
              <a:rPr sz="1500">
                <a:solidFill>
                  <a:srgbClr val="434A5B"/>
                </a:solidFill>
                <a:latin typeface="Arial"/>
                <a:cs typeface="Arial"/>
              </a:rPr>
              <a:t>(plant</a:t>
            </a:r>
            <a:r>
              <a:rPr sz="1500" spc="95">
                <a:solidFill>
                  <a:srgbClr val="434A5B"/>
                </a:solidFill>
                <a:latin typeface="Arial"/>
                <a:cs typeface="Arial"/>
              </a:rPr>
              <a:t> </a:t>
            </a:r>
            <a:r>
              <a:rPr sz="1500">
                <a:solidFill>
                  <a:srgbClr val="434A5B"/>
                </a:solidFill>
                <a:latin typeface="Arial"/>
                <a:cs typeface="Arial"/>
              </a:rPr>
              <a:t>material)</a:t>
            </a:r>
            <a:r>
              <a:rPr sz="1500" spc="95">
                <a:solidFill>
                  <a:srgbClr val="434A5B"/>
                </a:solidFill>
                <a:latin typeface="Arial"/>
                <a:cs typeface="Arial"/>
              </a:rPr>
              <a:t> </a:t>
            </a:r>
            <a:r>
              <a:rPr sz="1500">
                <a:solidFill>
                  <a:srgbClr val="434A5B"/>
                </a:solidFill>
                <a:latin typeface="Arial"/>
                <a:cs typeface="Arial"/>
              </a:rPr>
              <a:t>that’s</a:t>
            </a:r>
            <a:r>
              <a:rPr sz="1500" spc="95">
                <a:solidFill>
                  <a:srgbClr val="434A5B"/>
                </a:solidFill>
                <a:latin typeface="Arial"/>
                <a:cs typeface="Arial"/>
              </a:rPr>
              <a:t> </a:t>
            </a:r>
            <a:r>
              <a:rPr sz="1500" spc="55">
                <a:solidFill>
                  <a:srgbClr val="434A5B"/>
                </a:solidFill>
                <a:latin typeface="Arial"/>
                <a:cs typeface="Arial"/>
              </a:rPr>
              <a:t>been</a:t>
            </a:r>
            <a:r>
              <a:rPr sz="1500" spc="95">
                <a:solidFill>
                  <a:srgbClr val="434A5B"/>
                </a:solidFill>
                <a:latin typeface="Arial"/>
                <a:cs typeface="Arial"/>
              </a:rPr>
              <a:t> </a:t>
            </a:r>
            <a:r>
              <a:rPr sz="1500" spc="40">
                <a:solidFill>
                  <a:srgbClr val="434A5B"/>
                </a:solidFill>
                <a:latin typeface="Arial"/>
                <a:cs typeface="Arial"/>
              </a:rPr>
              <a:t>compressed</a:t>
            </a:r>
            <a:r>
              <a:rPr sz="1500" spc="500">
                <a:solidFill>
                  <a:srgbClr val="434A5B"/>
                </a:solidFill>
                <a:latin typeface="Arial"/>
                <a:cs typeface="Arial"/>
              </a:rPr>
              <a:t>  </a:t>
            </a:r>
            <a:r>
              <a:rPr sz="1500">
                <a:solidFill>
                  <a:srgbClr val="434A5B"/>
                </a:solidFill>
                <a:latin typeface="Arial"/>
                <a:cs typeface="Arial"/>
              </a:rPr>
              <a:t>over</a:t>
            </a:r>
            <a:r>
              <a:rPr sz="1500" spc="-5">
                <a:solidFill>
                  <a:srgbClr val="434A5B"/>
                </a:solidFill>
                <a:latin typeface="Arial"/>
                <a:cs typeface="Arial"/>
              </a:rPr>
              <a:t> </a:t>
            </a:r>
            <a:r>
              <a:rPr sz="1500">
                <a:solidFill>
                  <a:srgbClr val="434A5B"/>
                </a:solidFill>
                <a:latin typeface="Arial"/>
                <a:cs typeface="Arial"/>
              </a:rPr>
              <a:t>millions</a:t>
            </a:r>
            <a:r>
              <a:rPr sz="1500" spc="40">
                <a:solidFill>
                  <a:srgbClr val="434A5B"/>
                </a:solidFill>
                <a:latin typeface="Arial"/>
                <a:cs typeface="Arial"/>
              </a:rPr>
              <a:t> </a:t>
            </a:r>
            <a:r>
              <a:rPr sz="1500" spc="60">
                <a:solidFill>
                  <a:srgbClr val="434A5B"/>
                </a:solidFill>
                <a:latin typeface="Arial"/>
                <a:cs typeface="Arial"/>
              </a:rPr>
              <a:t>of</a:t>
            </a:r>
            <a:r>
              <a:rPr sz="1500" spc="-50">
                <a:solidFill>
                  <a:srgbClr val="434A5B"/>
                </a:solidFill>
                <a:latin typeface="Arial"/>
                <a:cs typeface="Arial"/>
              </a:rPr>
              <a:t> </a:t>
            </a:r>
            <a:r>
              <a:rPr sz="1500">
                <a:solidFill>
                  <a:srgbClr val="434A5B"/>
                </a:solidFill>
                <a:latin typeface="Arial"/>
                <a:cs typeface="Arial"/>
              </a:rPr>
              <a:t>years</a:t>
            </a:r>
            <a:r>
              <a:rPr sz="1500" spc="40">
                <a:solidFill>
                  <a:srgbClr val="434A5B"/>
                </a:solidFill>
                <a:latin typeface="Arial"/>
                <a:cs typeface="Arial"/>
              </a:rPr>
              <a:t> </a:t>
            </a:r>
            <a:r>
              <a:rPr sz="1500">
                <a:solidFill>
                  <a:srgbClr val="434A5B"/>
                </a:solidFill>
                <a:latin typeface="Arial"/>
                <a:cs typeface="Arial"/>
              </a:rPr>
              <a:t>in</a:t>
            </a:r>
            <a:r>
              <a:rPr sz="1500" spc="40">
                <a:solidFill>
                  <a:srgbClr val="434A5B"/>
                </a:solidFill>
                <a:latin typeface="Arial"/>
                <a:cs typeface="Arial"/>
              </a:rPr>
              <a:t> </a:t>
            </a:r>
            <a:r>
              <a:rPr sz="1500" spc="55">
                <a:solidFill>
                  <a:srgbClr val="434A5B"/>
                </a:solidFill>
                <a:latin typeface="Arial"/>
                <a:cs typeface="Arial"/>
              </a:rPr>
              <a:t>the</a:t>
            </a:r>
            <a:r>
              <a:rPr sz="1500" spc="40">
                <a:solidFill>
                  <a:srgbClr val="434A5B"/>
                </a:solidFill>
                <a:latin typeface="Arial"/>
                <a:cs typeface="Arial"/>
              </a:rPr>
              <a:t> </a:t>
            </a:r>
            <a:r>
              <a:rPr sz="1500">
                <a:solidFill>
                  <a:srgbClr val="434A5B"/>
                </a:solidFill>
                <a:latin typeface="Arial"/>
                <a:cs typeface="Arial"/>
              </a:rPr>
              <a:t>earth.</a:t>
            </a:r>
            <a:r>
              <a:rPr sz="1500" spc="40">
                <a:solidFill>
                  <a:srgbClr val="434A5B"/>
                </a:solidFill>
                <a:latin typeface="Arial"/>
                <a:cs typeface="Arial"/>
              </a:rPr>
              <a:t> </a:t>
            </a:r>
            <a:r>
              <a:rPr sz="1500">
                <a:solidFill>
                  <a:srgbClr val="434A5B"/>
                </a:solidFill>
                <a:latin typeface="Arial"/>
                <a:cs typeface="Arial"/>
              </a:rPr>
              <a:t>It’s</a:t>
            </a:r>
            <a:r>
              <a:rPr sz="1500" spc="40">
                <a:solidFill>
                  <a:srgbClr val="434A5B"/>
                </a:solidFill>
                <a:latin typeface="Arial"/>
                <a:cs typeface="Arial"/>
              </a:rPr>
              <a:t> </a:t>
            </a:r>
            <a:r>
              <a:rPr sz="1500" spc="50">
                <a:solidFill>
                  <a:srgbClr val="434A5B"/>
                </a:solidFill>
                <a:latin typeface="Arial"/>
                <a:cs typeface="Arial"/>
              </a:rPr>
              <a:t>typically</a:t>
            </a:r>
            <a:r>
              <a:rPr sz="1500" spc="-10">
                <a:solidFill>
                  <a:srgbClr val="434A5B"/>
                </a:solidFill>
                <a:latin typeface="Arial"/>
                <a:cs typeface="Arial"/>
              </a:rPr>
              <a:t> </a:t>
            </a:r>
            <a:r>
              <a:rPr sz="1500" spc="60">
                <a:solidFill>
                  <a:srgbClr val="434A5B"/>
                </a:solidFill>
                <a:latin typeface="Arial"/>
                <a:cs typeface="Arial"/>
              </a:rPr>
              <a:t>found</a:t>
            </a:r>
            <a:r>
              <a:rPr sz="1500" spc="40">
                <a:solidFill>
                  <a:srgbClr val="434A5B"/>
                </a:solidFill>
                <a:latin typeface="Arial"/>
                <a:cs typeface="Arial"/>
              </a:rPr>
              <a:t> </a:t>
            </a:r>
            <a:r>
              <a:rPr sz="1500">
                <a:solidFill>
                  <a:srgbClr val="434A5B"/>
                </a:solidFill>
                <a:latin typeface="Arial"/>
                <a:cs typeface="Arial"/>
              </a:rPr>
              <a:t>in</a:t>
            </a:r>
            <a:r>
              <a:rPr sz="1500" spc="40">
                <a:solidFill>
                  <a:srgbClr val="434A5B"/>
                </a:solidFill>
                <a:latin typeface="Arial"/>
                <a:cs typeface="Arial"/>
              </a:rPr>
              <a:t> </a:t>
            </a:r>
            <a:r>
              <a:rPr sz="1500">
                <a:solidFill>
                  <a:srgbClr val="434A5B"/>
                </a:solidFill>
                <a:latin typeface="Arial"/>
                <a:cs typeface="Arial"/>
              </a:rPr>
              <a:t>clay</a:t>
            </a:r>
            <a:r>
              <a:rPr sz="1500" spc="-10">
                <a:solidFill>
                  <a:srgbClr val="434A5B"/>
                </a:solidFill>
                <a:latin typeface="Arial"/>
                <a:cs typeface="Arial"/>
              </a:rPr>
              <a:t> </a:t>
            </a:r>
            <a:r>
              <a:rPr sz="1500">
                <a:solidFill>
                  <a:srgbClr val="434A5B"/>
                </a:solidFill>
                <a:latin typeface="Arial"/>
                <a:cs typeface="Arial"/>
              </a:rPr>
              <a:t>or </a:t>
            </a:r>
            <a:r>
              <a:rPr sz="1500" spc="-10">
                <a:solidFill>
                  <a:srgbClr val="434A5B"/>
                </a:solidFill>
                <a:latin typeface="Arial"/>
                <a:cs typeface="Arial"/>
              </a:rPr>
              <a:t>shale </a:t>
            </a:r>
            <a:r>
              <a:rPr sz="1500">
                <a:solidFill>
                  <a:srgbClr val="434A5B"/>
                </a:solidFill>
                <a:latin typeface="Arial"/>
                <a:cs typeface="Arial"/>
              </a:rPr>
              <a:t>deposits</a:t>
            </a:r>
            <a:r>
              <a:rPr sz="1500" spc="114">
                <a:solidFill>
                  <a:srgbClr val="434A5B"/>
                </a:solidFill>
                <a:latin typeface="Arial"/>
                <a:cs typeface="Arial"/>
              </a:rPr>
              <a:t> </a:t>
            </a:r>
            <a:r>
              <a:rPr sz="1500">
                <a:solidFill>
                  <a:srgbClr val="434A5B"/>
                </a:solidFill>
                <a:latin typeface="Arial"/>
                <a:cs typeface="Arial"/>
              </a:rPr>
              <a:t>and</a:t>
            </a:r>
            <a:r>
              <a:rPr sz="1500" spc="120">
                <a:solidFill>
                  <a:srgbClr val="434A5B"/>
                </a:solidFill>
                <a:latin typeface="Arial"/>
                <a:cs typeface="Arial"/>
              </a:rPr>
              <a:t> </a:t>
            </a:r>
            <a:r>
              <a:rPr sz="1500">
                <a:solidFill>
                  <a:srgbClr val="434A5B"/>
                </a:solidFill>
                <a:latin typeface="Arial"/>
                <a:cs typeface="Arial"/>
              </a:rPr>
              <a:t>is</a:t>
            </a:r>
            <a:r>
              <a:rPr sz="1500" spc="120">
                <a:solidFill>
                  <a:srgbClr val="434A5B"/>
                </a:solidFill>
                <a:latin typeface="Arial"/>
                <a:cs typeface="Arial"/>
              </a:rPr>
              <a:t> </a:t>
            </a:r>
            <a:r>
              <a:rPr sz="1500">
                <a:solidFill>
                  <a:srgbClr val="434A5B"/>
                </a:solidFill>
                <a:latin typeface="Arial"/>
                <a:cs typeface="Arial"/>
              </a:rPr>
              <a:t>used</a:t>
            </a:r>
            <a:r>
              <a:rPr sz="1500" spc="114">
                <a:solidFill>
                  <a:srgbClr val="434A5B"/>
                </a:solidFill>
                <a:latin typeface="Arial"/>
                <a:cs typeface="Arial"/>
              </a:rPr>
              <a:t> </a:t>
            </a:r>
            <a:r>
              <a:rPr sz="1500">
                <a:solidFill>
                  <a:srgbClr val="434A5B"/>
                </a:solidFill>
                <a:latin typeface="Arial"/>
                <a:cs typeface="Arial"/>
              </a:rPr>
              <a:t>in</a:t>
            </a:r>
            <a:r>
              <a:rPr sz="1500" spc="65">
                <a:solidFill>
                  <a:srgbClr val="434A5B"/>
                </a:solidFill>
                <a:latin typeface="Arial"/>
                <a:cs typeface="Arial"/>
              </a:rPr>
              <a:t> </a:t>
            </a:r>
            <a:r>
              <a:rPr sz="1500">
                <a:solidFill>
                  <a:srgbClr val="434A5B"/>
                </a:solidFill>
                <a:latin typeface="Arial"/>
                <a:cs typeface="Arial"/>
              </a:rPr>
              <a:t>wellness</a:t>
            </a:r>
            <a:r>
              <a:rPr sz="1500" spc="120">
                <a:solidFill>
                  <a:srgbClr val="434A5B"/>
                </a:solidFill>
                <a:latin typeface="Arial"/>
                <a:cs typeface="Arial"/>
              </a:rPr>
              <a:t> </a:t>
            </a:r>
            <a:r>
              <a:rPr sz="1500">
                <a:solidFill>
                  <a:srgbClr val="434A5B"/>
                </a:solidFill>
                <a:latin typeface="Arial"/>
                <a:cs typeface="Arial"/>
              </a:rPr>
              <a:t>and</a:t>
            </a:r>
            <a:r>
              <a:rPr sz="1500" spc="114">
                <a:solidFill>
                  <a:srgbClr val="434A5B"/>
                </a:solidFill>
                <a:latin typeface="Arial"/>
                <a:cs typeface="Arial"/>
              </a:rPr>
              <a:t> </a:t>
            </a:r>
            <a:r>
              <a:rPr sz="1500">
                <a:solidFill>
                  <a:srgbClr val="434A5B"/>
                </a:solidFill>
                <a:latin typeface="Arial"/>
                <a:cs typeface="Arial"/>
              </a:rPr>
              <a:t>skincare</a:t>
            </a:r>
            <a:r>
              <a:rPr sz="1500" spc="120">
                <a:solidFill>
                  <a:srgbClr val="434A5B"/>
                </a:solidFill>
                <a:latin typeface="Arial"/>
                <a:cs typeface="Arial"/>
              </a:rPr>
              <a:t> </a:t>
            </a:r>
            <a:r>
              <a:rPr sz="1500">
                <a:solidFill>
                  <a:srgbClr val="434A5B"/>
                </a:solidFill>
                <a:latin typeface="Arial"/>
                <a:cs typeface="Arial"/>
              </a:rPr>
              <a:t>for</a:t>
            </a:r>
            <a:r>
              <a:rPr sz="1500" spc="70">
                <a:solidFill>
                  <a:srgbClr val="434A5B"/>
                </a:solidFill>
                <a:latin typeface="Arial"/>
                <a:cs typeface="Arial"/>
              </a:rPr>
              <a:t> </a:t>
            </a:r>
            <a:r>
              <a:rPr sz="1500">
                <a:solidFill>
                  <a:srgbClr val="434A5B"/>
                </a:solidFill>
                <a:latin typeface="Arial"/>
                <a:cs typeface="Arial"/>
              </a:rPr>
              <a:t>its</a:t>
            </a:r>
            <a:r>
              <a:rPr sz="1500" spc="120">
                <a:solidFill>
                  <a:srgbClr val="434A5B"/>
                </a:solidFill>
                <a:latin typeface="Arial"/>
                <a:cs typeface="Arial"/>
              </a:rPr>
              <a:t> </a:t>
            </a:r>
            <a:r>
              <a:rPr sz="1500" spc="-10">
                <a:solidFill>
                  <a:srgbClr val="434A5B"/>
                </a:solidFill>
                <a:latin typeface="Arial"/>
                <a:cs typeface="Arial"/>
              </a:rPr>
              <a:t>absorption, </a:t>
            </a:r>
            <a:r>
              <a:rPr sz="1500" spc="10">
                <a:solidFill>
                  <a:srgbClr val="434A5B"/>
                </a:solidFill>
                <a:latin typeface="Arial"/>
                <a:cs typeface="Arial"/>
              </a:rPr>
              <a:t>detoxifying</a:t>
            </a:r>
            <a:r>
              <a:rPr sz="1500" spc="204">
                <a:solidFill>
                  <a:srgbClr val="434A5B"/>
                </a:solidFill>
                <a:latin typeface="Arial"/>
                <a:cs typeface="Arial"/>
              </a:rPr>
              <a:t> </a:t>
            </a:r>
            <a:r>
              <a:rPr sz="1500" spc="10">
                <a:solidFill>
                  <a:srgbClr val="434A5B"/>
                </a:solidFill>
                <a:latin typeface="Arial"/>
                <a:cs typeface="Arial"/>
              </a:rPr>
              <a:t>and</a:t>
            </a:r>
            <a:r>
              <a:rPr sz="1500" spc="210">
                <a:solidFill>
                  <a:srgbClr val="434A5B"/>
                </a:solidFill>
                <a:latin typeface="Arial"/>
                <a:cs typeface="Arial"/>
              </a:rPr>
              <a:t> </a:t>
            </a:r>
            <a:r>
              <a:rPr sz="1500" spc="10">
                <a:solidFill>
                  <a:srgbClr val="434A5B"/>
                </a:solidFill>
                <a:latin typeface="Arial"/>
                <a:cs typeface="Arial"/>
              </a:rPr>
              <a:t>remineralising</a:t>
            </a:r>
            <a:r>
              <a:rPr sz="1500" spc="204">
                <a:solidFill>
                  <a:srgbClr val="434A5B"/>
                </a:solidFill>
                <a:latin typeface="Arial"/>
                <a:cs typeface="Arial"/>
              </a:rPr>
              <a:t> </a:t>
            </a:r>
            <a:r>
              <a:rPr sz="1500" spc="-10">
                <a:solidFill>
                  <a:srgbClr val="434A5B"/>
                </a:solidFill>
                <a:latin typeface="Arial"/>
                <a:cs typeface="Arial"/>
              </a:rPr>
              <a:t>properties.</a:t>
            </a:r>
            <a:endParaRPr sz="1500">
              <a:latin typeface="Arial"/>
              <a:cs typeface="Arial"/>
            </a:endParaRPr>
          </a:p>
          <a:p>
            <a:pPr>
              <a:lnSpc>
                <a:spcPct val="100000"/>
              </a:lnSpc>
              <a:spcBef>
                <a:spcPts val="1295"/>
              </a:spcBef>
            </a:pPr>
            <a:endParaRPr sz="1500">
              <a:latin typeface="Arial"/>
              <a:cs typeface="Arial"/>
            </a:endParaRPr>
          </a:p>
          <a:p>
            <a:pPr marL="12700">
              <a:lnSpc>
                <a:spcPct val="100000"/>
              </a:lnSpc>
            </a:pPr>
            <a:r>
              <a:rPr sz="1500" b="1" spc="-25">
                <a:solidFill>
                  <a:srgbClr val="616A7C"/>
                </a:solidFill>
                <a:latin typeface="Arial"/>
                <a:cs typeface="Arial"/>
              </a:rPr>
              <a:t>Key</a:t>
            </a:r>
            <a:r>
              <a:rPr sz="1500" b="1" spc="-70">
                <a:solidFill>
                  <a:srgbClr val="616A7C"/>
                </a:solidFill>
                <a:latin typeface="Arial"/>
                <a:cs typeface="Arial"/>
              </a:rPr>
              <a:t> </a:t>
            </a:r>
            <a:r>
              <a:rPr sz="1500" b="1" spc="-25">
                <a:solidFill>
                  <a:srgbClr val="616A7C"/>
                </a:solidFill>
                <a:latin typeface="Arial"/>
                <a:cs typeface="Arial"/>
              </a:rPr>
              <a:t>Skin</a:t>
            </a:r>
            <a:r>
              <a:rPr sz="1500" b="1" spc="-30">
                <a:solidFill>
                  <a:srgbClr val="616A7C"/>
                </a:solidFill>
                <a:latin typeface="Arial"/>
                <a:cs typeface="Arial"/>
              </a:rPr>
              <a:t> </a:t>
            </a:r>
            <a:r>
              <a:rPr sz="1500" b="1">
                <a:solidFill>
                  <a:srgbClr val="616A7C"/>
                </a:solidFill>
                <a:latin typeface="Arial"/>
                <a:cs typeface="Arial"/>
              </a:rPr>
              <a:t>Benefits</a:t>
            </a:r>
            <a:r>
              <a:rPr sz="1500" b="1" spc="-30">
                <a:solidFill>
                  <a:srgbClr val="616A7C"/>
                </a:solidFill>
                <a:latin typeface="Arial"/>
                <a:cs typeface="Arial"/>
              </a:rPr>
              <a:t> </a:t>
            </a:r>
            <a:r>
              <a:rPr sz="1500" b="1">
                <a:solidFill>
                  <a:srgbClr val="616A7C"/>
                </a:solidFill>
                <a:latin typeface="Arial"/>
                <a:cs typeface="Arial"/>
              </a:rPr>
              <a:t>of</a:t>
            </a:r>
            <a:r>
              <a:rPr sz="1500" b="1" spc="-65">
                <a:solidFill>
                  <a:srgbClr val="616A7C"/>
                </a:solidFill>
                <a:latin typeface="Arial"/>
                <a:cs typeface="Arial"/>
              </a:rPr>
              <a:t> </a:t>
            </a:r>
            <a:r>
              <a:rPr sz="1500" b="1">
                <a:solidFill>
                  <a:srgbClr val="616A7C"/>
                </a:solidFill>
                <a:latin typeface="Arial"/>
                <a:cs typeface="Arial"/>
              </a:rPr>
              <a:t>Humic</a:t>
            </a:r>
            <a:r>
              <a:rPr sz="1500" b="1" spc="-25">
                <a:solidFill>
                  <a:srgbClr val="616A7C"/>
                </a:solidFill>
                <a:latin typeface="Arial"/>
                <a:cs typeface="Arial"/>
              </a:rPr>
              <a:t> </a:t>
            </a:r>
            <a:r>
              <a:rPr sz="1500" b="1" spc="-10">
                <a:solidFill>
                  <a:srgbClr val="616A7C"/>
                </a:solidFill>
                <a:latin typeface="Arial"/>
                <a:cs typeface="Arial"/>
              </a:rPr>
              <a:t>Shale:</a:t>
            </a:r>
            <a:endParaRPr sz="1500">
              <a:latin typeface="Arial"/>
              <a:cs typeface="Arial"/>
            </a:endParaRPr>
          </a:p>
          <a:p>
            <a:pPr marL="213360" marR="1287145" indent="-201295">
              <a:lnSpc>
                <a:spcPct val="120700"/>
              </a:lnSpc>
              <a:spcBef>
                <a:spcPts val="540"/>
              </a:spcBef>
              <a:buChar char="•"/>
              <a:tabLst>
                <a:tab pos="213360" algn="l"/>
              </a:tabLst>
            </a:pPr>
            <a:r>
              <a:rPr sz="1250">
                <a:solidFill>
                  <a:srgbClr val="434A5B"/>
                </a:solidFill>
                <a:latin typeface="Arial"/>
                <a:cs typeface="Arial"/>
              </a:rPr>
              <a:t>Mineral-Rich</a:t>
            </a:r>
            <a:r>
              <a:rPr sz="1250" spc="95">
                <a:solidFill>
                  <a:srgbClr val="434A5B"/>
                </a:solidFill>
                <a:latin typeface="Arial"/>
                <a:cs typeface="Arial"/>
              </a:rPr>
              <a:t> </a:t>
            </a:r>
            <a:r>
              <a:rPr sz="1250">
                <a:solidFill>
                  <a:srgbClr val="434A5B"/>
                </a:solidFill>
                <a:latin typeface="Arial"/>
                <a:cs typeface="Arial"/>
              </a:rPr>
              <a:t>Nourishment:</a:t>
            </a:r>
            <a:r>
              <a:rPr sz="1250" spc="100">
                <a:solidFill>
                  <a:srgbClr val="434A5B"/>
                </a:solidFill>
                <a:latin typeface="Arial"/>
                <a:cs typeface="Arial"/>
              </a:rPr>
              <a:t> </a:t>
            </a:r>
            <a:r>
              <a:rPr sz="1250">
                <a:solidFill>
                  <a:srgbClr val="434A5B"/>
                </a:solidFill>
                <a:latin typeface="Arial"/>
                <a:cs typeface="Arial"/>
              </a:rPr>
              <a:t>Contains</a:t>
            </a:r>
            <a:r>
              <a:rPr sz="1250" spc="95">
                <a:solidFill>
                  <a:srgbClr val="434A5B"/>
                </a:solidFill>
                <a:latin typeface="Arial"/>
                <a:cs typeface="Arial"/>
              </a:rPr>
              <a:t> </a:t>
            </a:r>
            <a:r>
              <a:rPr sz="1250">
                <a:solidFill>
                  <a:srgbClr val="434A5B"/>
                </a:solidFill>
                <a:latin typeface="Arial"/>
                <a:cs typeface="Arial"/>
              </a:rPr>
              <a:t>trace</a:t>
            </a:r>
            <a:r>
              <a:rPr sz="1250" spc="100">
                <a:solidFill>
                  <a:srgbClr val="434A5B"/>
                </a:solidFill>
                <a:latin typeface="Arial"/>
                <a:cs typeface="Arial"/>
              </a:rPr>
              <a:t> </a:t>
            </a:r>
            <a:r>
              <a:rPr sz="1250">
                <a:solidFill>
                  <a:srgbClr val="434A5B"/>
                </a:solidFill>
                <a:latin typeface="Arial"/>
                <a:cs typeface="Arial"/>
              </a:rPr>
              <a:t>minerals</a:t>
            </a:r>
            <a:r>
              <a:rPr sz="1250" spc="95">
                <a:solidFill>
                  <a:srgbClr val="434A5B"/>
                </a:solidFill>
                <a:latin typeface="Arial"/>
                <a:cs typeface="Arial"/>
              </a:rPr>
              <a:t> </a:t>
            </a:r>
            <a:r>
              <a:rPr sz="1250" spc="-20">
                <a:solidFill>
                  <a:srgbClr val="434A5B"/>
                </a:solidFill>
                <a:latin typeface="Arial"/>
                <a:cs typeface="Arial"/>
              </a:rPr>
              <a:t>like </a:t>
            </a:r>
            <a:r>
              <a:rPr sz="1250" spc="10">
                <a:solidFill>
                  <a:srgbClr val="434A5B"/>
                </a:solidFill>
                <a:latin typeface="Arial"/>
                <a:cs typeface="Arial"/>
              </a:rPr>
              <a:t>magnesium,</a:t>
            </a:r>
            <a:r>
              <a:rPr sz="1250" spc="55">
                <a:solidFill>
                  <a:srgbClr val="434A5B"/>
                </a:solidFill>
                <a:latin typeface="Arial"/>
                <a:cs typeface="Arial"/>
              </a:rPr>
              <a:t> </a:t>
            </a:r>
            <a:r>
              <a:rPr sz="1250" spc="10">
                <a:solidFill>
                  <a:srgbClr val="434A5B"/>
                </a:solidFill>
                <a:latin typeface="Arial"/>
                <a:cs typeface="Arial"/>
              </a:rPr>
              <a:t>calcium,</a:t>
            </a:r>
            <a:r>
              <a:rPr sz="1250" spc="55">
                <a:solidFill>
                  <a:srgbClr val="434A5B"/>
                </a:solidFill>
                <a:latin typeface="Arial"/>
                <a:cs typeface="Arial"/>
              </a:rPr>
              <a:t> </a:t>
            </a:r>
            <a:r>
              <a:rPr sz="1250" spc="10">
                <a:solidFill>
                  <a:srgbClr val="434A5B"/>
                </a:solidFill>
                <a:latin typeface="Arial"/>
                <a:cs typeface="Arial"/>
              </a:rPr>
              <a:t>and</a:t>
            </a:r>
            <a:r>
              <a:rPr sz="1250" spc="60">
                <a:solidFill>
                  <a:srgbClr val="434A5B"/>
                </a:solidFill>
                <a:latin typeface="Arial"/>
                <a:cs typeface="Arial"/>
              </a:rPr>
              <a:t> </a:t>
            </a:r>
            <a:r>
              <a:rPr sz="1250" spc="10">
                <a:solidFill>
                  <a:srgbClr val="434A5B"/>
                </a:solidFill>
                <a:latin typeface="Arial"/>
                <a:cs typeface="Arial"/>
              </a:rPr>
              <a:t>iron</a:t>
            </a:r>
            <a:r>
              <a:rPr sz="1250" spc="55">
                <a:solidFill>
                  <a:srgbClr val="434A5B"/>
                </a:solidFill>
                <a:latin typeface="Arial"/>
                <a:cs typeface="Arial"/>
              </a:rPr>
              <a:t> </a:t>
            </a:r>
            <a:r>
              <a:rPr sz="1250" spc="10">
                <a:solidFill>
                  <a:srgbClr val="434A5B"/>
                </a:solidFill>
                <a:latin typeface="Arial"/>
                <a:cs typeface="Arial"/>
              </a:rPr>
              <a:t>that</a:t>
            </a:r>
            <a:r>
              <a:rPr sz="1250" spc="55">
                <a:solidFill>
                  <a:srgbClr val="434A5B"/>
                </a:solidFill>
                <a:latin typeface="Arial"/>
                <a:cs typeface="Arial"/>
              </a:rPr>
              <a:t> </a:t>
            </a:r>
            <a:r>
              <a:rPr sz="1250" spc="10">
                <a:solidFill>
                  <a:srgbClr val="434A5B"/>
                </a:solidFill>
                <a:latin typeface="Arial"/>
                <a:cs typeface="Arial"/>
              </a:rPr>
              <a:t>help</a:t>
            </a:r>
            <a:r>
              <a:rPr sz="1250" spc="60">
                <a:solidFill>
                  <a:srgbClr val="434A5B"/>
                </a:solidFill>
                <a:latin typeface="Arial"/>
                <a:cs typeface="Arial"/>
              </a:rPr>
              <a:t> </a:t>
            </a:r>
            <a:r>
              <a:rPr sz="1250" spc="10">
                <a:solidFill>
                  <a:srgbClr val="434A5B"/>
                </a:solidFill>
                <a:latin typeface="Arial"/>
                <a:cs typeface="Arial"/>
              </a:rPr>
              <a:t>restore</a:t>
            </a:r>
            <a:r>
              <a:rPr sz="1250" spc="55">
                <a:solidFill>
                  <a:srgbClr val="434A5B"/>
                </a:solidFill>
                <a:latin typeface="Arial"/>
                <a:cs typeface="Arial"/>
              </a:rPr>
              <a:t> </a:t>
            </a:r>
            <a:r>
              <a:rPr sz="1250" spc="10">
                <a:solidFill>
                  <a:srgbClr val="434A5B"/>
                </a:solidFill>
                <a:latin typeface="Arial"/>
                <a:cs typeface="Arial"/>
              </a:rPr>
              <a:t>depleted</a:t>
            </a:r>
            <a:r>
              <a:rPr sz="1250" spc="55">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213360" marR="1722755" indent="-200660">
              <a:lnSpc>
                <a:spcPct val="120800"/>
              </a:lnSpc>
              <a:spcBef>
                <a:spcPts val="595"/>
              </a:spcBef>
              <a:buChar char="•"/>
              <a:tabLst>
                <a:tab pos="213360" algn="l"/>
              </a:tabLst>
            </a:pPr>
            <a:r>
              <a:rPr sz="1250">
                <a:solidFill>
                  <a:srgbClr val="434A5B"/>
                </a:solidFill>
                <a:latin typeface="Arial"/>
                <a:cs typeface="Arial"/>
              </a:rPr>
              <a:t>Detoxification:</a:t>
            </a:r>
            <a:r>
              <a:rPr sz="1250" spc="25">
                <a:solidFill>
                  <a:srgbClr val="434A5B"/>
                </a:solidFill>
                <a:latin typeface="Arial"/>
                <a:cs typeface="Arial"/>
              </a:rPr>
              <a:t> </a:t>
            </a:r>
            <a:r>
              <a:rPr sz="1250">
                <a:solidFill>
                  <a:srgbClr val="434A5B"/>
                </a:solidFill>
                <a:latin typeface="Arial"/>
                <a:cs typeface="Arial"/>
              </a:rPr>
              <a:t>Binds</a:t>
            </a:r>
            <a:r>
              <a:rPr sz="1250" spc="25">
                <a:solidFill>
                  <a:srgbClr val="434A5B"/>
                </a:solidFill>
                <a:latin typeface="Arial"/>
                <a:cs typeface="Arial"/>
              </a:rPr>
              <a:t> </a:t>
            </a:r>
            <a:r>
              <a:rPr sz="1250">
                <a:solidFill>
                  <a:srgbClr val="434A5B"/>
                </a:solidFill>
                <a:latin typeface="Arial"/>
                <a:cs typeface="Arial"/>
              </a:rPr>
              <a:t>to</a:t>
            </a:r>
            <a:r>
              <a:rPr sz="1250" spc="30">
                <a:solidFill>
                  <a:srgbClr val="434A5B"/>
                </a:solidFill>
                <a:latin typeface="Arial"/>
                <a:cs typeface="Arial"/>
              </a:rPr>
              <a:t> </a:t>
            </a:r>
            <a:r>
              <a:rPr sz="1250">
                <a:solidFill>
                  <a:srgbClr val="434A5B"/>
                </a:solidFill>
                <a:latin typeface="Arial"/>
                <a:cs typeface="Arial"/>
              </a:rPr>
              <a:t>impurities</a:t>
            </a:r>
            <a:r>
              <a:rPr sz="1250" spc="25">
                <a:solidFill>
                  <a:srgbClr val="434A5B"/>
                </a:solidFill>
                <a:latin typeface="Arial"/>
                <a:cs typeface="Arial"/>
              </a:rPr>
              <a:t> </a:t>
            </a:r>
            <a:r>
              <a:rPr sz="1250">
                <a:solidFill>
                  <a:srgbClr val="434A5B"/>
                </a:solidFill>
                <a:latin typeface="Arial"/>
                <a:cs typeface="Arial"/>
              </a:rPr>
              <a:t>and</a:t>
            </a:r>
            <a:r>
              <a:rPr sz="1250" spc="30">
                <a:solidFill>
                  <a:srgbClr val="434A5B"/>
                </a:solidFill>
                <a:latin typeface="Arial"/>
                <a:cs typeface="Arial"/>
              </a:rPr>
              <a:t> </a:t>
            </a:r>
            <a:r>
              <a:rPr sz="1250">
                <a:solidFill>
                  <a:srgbClr val="434A5B"/>
                </a:solidFill>
                <a:latin typeface="Arial"/>
                <a:cs typeface="Arial"/>
              </a:rPr>
              <a:t>toxins,</a:t>
            </a:r>
            <a:r>
              <a:rPr sz="1250" spc="25">
                <a:solidFill>
                  <a:srgbClr val="434A5B"/>
                </a:solidFill>
                <a:latin typeface="Arial"/>
                <a:cs typeface="Arial"/>
              </a:rPr>
              <a:t> </a:t>
            </a:r>
            <a:r>
              <a:rPr sz="1250" spc="-10">
                <a:solidFill>
                  <a:srgbClr val="434A5B"/>
                </a:solidFill>
                <a:latin typeface="Arial"/>
                <a:cs typeface="Arial"/>
              </a:rPr>
              <a:t>supporting </a:t>
            </a:r>
            <a:r>
              <a:rPr sz="1250">
                <a:solidFill>
                  <a:srgbClr val="434A5B"/>
                </a:solidFill>
                <a:latin typeface="Arial"/>
                <a:cs typeface="Arial"/>
              </a:rPr>
              <a:t>a</a:t>
            </a:r>
            <a:r>
              <a:rPr sz="1250" spc="125">
                <a:solidFill>
                  <a:srgbClr val="434A5B"/>
                </a:solidFill>
                <a:latin typeface="Arial"/>
                <a:cs typeface="Arial"/>
              </a:rPr>
              <a:t> </a:t>
            </a:r>
            <a:r>
              <a:rPr sz="1250">
                <a:solidFill>
                  <a:srgbClr val="434A5B"/>
                </a:solidFill>
                <a:latin typeface="Arial"/>
                <a:cs typeface="Arial"/>
              </a:rPr>
              <a:t>clearer,</a:t>
            </a:r>
            <a:r>
              <a:rPr sz="1250" spc="130">
                <a:solidFill>
                  <a:srgbClr val="434A5B"/>
                </a:solidFill>
                <a:latin typeface="Arial"/>
                <a:cs typeface="Arial"/>
              </a:rPr>
              <a:t> </a:t>
            </a:r>
            <a:r>
              <a:rPr sz="1250">
                <a:solidFill>
                  <a:srgbClr val="434A5B"/>
                </a:solidFill>
                <a:latin typeface="Arial"/>
                <a:cs typeface="Arial"/>
              </a:rPr>
              <a:t>more</a:t>
            </a:r>
            <a:r>
              <a:rPr sz="1250" spc="125">
                <a:solidFill>
                  <a:srgbClr val="434A5B"/>
                </a:solidFill>
                <a:latin typeface="Arial"/>
                <a:cs typeface="Arial"/>
              </a:rPr>
              <a:t> </a:t>
            </a:r>
            <a:r>
              <a:rPr sz="1250">
                <a:solidFill>
                  <a:srgbClr val="434A5B"/>
                </a:solidFill>
                <a:latin typeface="Arial"/>
                <a:cs typeface="Arial"/>
              </a:rPr>
              <a:t>refreshed-looking</a:t>
            </a:r>
            <a:r>
              <a:rPr sz="1250" spc="130">
                <a:solidFill>
                  <a:srgbClr val="434A5B"/>
                </a:solidFill>
                <a:latin typeface="Arial"/>
                <a:cs typeface="Arial"/>
              </a:rPr>
              <a:t> </a:t>
            </a:r>
            <a:r>
              <a:rPr sz="1250" spc="-10">
                <a:solidFill>
                  <a:srgbClr val="434A5B"/>
                </a:solidFill>
                <a:latin typeface="Arial"/>
                <a:cs typeface="Arial"/>
              </a:rPr>
              <a:t>complexion.</a:t>
            </a:r>
            <a:endParaRPr sz="1250">
              <a:latin typeface="Arial"/>
              <a:cs typeface="Arial"/>
            </a:endParaRPr>
          </a:p>
          <a:p>
            <a:pPr marL="213360" marR="1893570" indent="-201295">
              <a:lnSpc>
                <a:spcPct val="120700"/>
              </a:lnSpc>
              <a:spcBef>
                <a:spcPts val="590"/>
              </a:spcBef>
              <a:buChar char="•"/>
              <a:tabLst>
                <a:tab pos="213360" algn="l"/>
              </a:tabLst>
            </a:pPr>
            <a:r>
              <a:rPr sz="1250">
                <a:solidFill>
                  <a:srgbClr val="434A5B"/>
                </a:solidFill>
                <a:latin typeface="Arial"/>
                <a:cs typeface="Arial"/>
              </a:rPr>
              <a:t>Supports</a:t>
            </a:r>
            <a:r>
              <a:rPr sz="1250" spc="50">
                <a:solidFill>
                  <a:srgbClr val="434A5B"/>
                </a:solidFill>
                <a:latin typeface="Arial"/>
                <a:cs typeface="Arial"/>
              </a:rPr>
              <a:t> </a:t>
            </a:r>
            <a:r>
              <a:rPr sz="1250">
                <a:solidFill>
                  <a:srgbClr val="434A5B"/>
                </a:solidFill>
                <a:latin typeface="Arial"/>
                <a:cs typeface="Arial"/>
              </a:rPr>
              <a:t>Cell</a:t>
            </a:r>
            <a:r>
              <a:rPr sz="1250" spc="5">
                <a:solidFill>
                  <a:srgbClr val="434A5B"/>
                </a:solidFill>
                <a:latin typeface="Arial"/>
                <a:cs typeface="Arial"/>
              </a:rPr>
              <a:t> </a:t>
            </a:r>
            <a:r>
              <a:rPr sz="1250" spc="-10">
                <a:solidFill>
                  <a:srgbClr val="434A5B"/>
                </a:solidFill>
                <a:latin typeface="Arial"/>
                <a:cs typeface="Arial"/>
              </a:rPr>
              <a:t>Renewal:</a:t>
            </a:r>
            <a:r>
              <a:rPr sz="1250" spc="50">
                <a:solidFill>
                  <a:srgbClr val="434A5B"/>
                </a:solidFill>
                <a:latin typeface="Arial"/>
                <a:cs typeface="Arial"/>
              </a:rPr>
              <a:t> </a:t>
            </a:r>
            <a:r>
              <a:rPr sz="1250">
                <a:solidFill>
                  <a:srgbClr val="434A5B"/>
                </a:solidFill>
                <a:latin typeface="Arial"/>
                <a:cs typeface="Arial"/>
              </a:rPr>
              <a:t>May</a:t>
            </a:r>
            <a:r>
              <a:rPr sz="1250" spc="10">
                <a:solidFill>
                  <a:srgbClr val="434A5B"/>
                </a:solidFill>
                <a:latin typeface="Arial"/>
                <a:cs typeface="Arial"/>
              </a:rPr>
              <a:t> </a:t>
            </a:r>
            <a:r>
              <a:rPr sz="1250">
                <a:solidFill>
                  <a:srgbClr val="434A5B"/>
                </a:solidFill>
                <a:latin typeface="Arial"/>
                <a:cs typeface="Arial"/>
              </a:rPr>
              <a:t>enhance</a:t>
            </a:r>
            <a:r>
              <a:rPr sz="1250" spc="55">
                <a:solidFill>
                  <a:srgbClr val="434A5B"/>
                </a:solidFill>
                <a:latin typeface="Arial"/>
                <a:cs typeface="Arial"/>
              </a:rPr>
              <a:t> </a:t>
            </a:r>
            <a:r>
              <a:rPr sz="1250">
                <a:solidFill>
                  <a:srgbClr val="434A5B"/>
                </a:solidFill>
                <a:latin typeface="Arial"/>
                <a:cs typeface="Arial"/>
              </a:rPr>
              <a:t>skin</a:t>
            </a:r>
            <a:r>
              <a:rPr sz="1250" spc="50">
                <a:solidFill>
                  <a:srgbClr val="434A5B"/>
                </a:solidFill>
                <a:latin typeface="Arial"/>
                <a:cs typeface="Arial"/>
              </a:rPr>
              <a:t> </a:t>
            </a:r>
            <a:r>
              <a:rPr sz="1250" spc="-10">
                <a:solidFill>
                  <a:srgbClr val="434A5B"/>
                </a:solidFill>
                <a:latin typeface="Arial"/>
                <a:cs typeface="Arial"/>
              </a:rPr>
              <a:t>turnover </a:t>
            </a:r>
            <a:r>
              <a:rPr sz="1250">
                <a:solidFill>
                  <a:srgbClr val="434A5B"/>
                </a:solidFill>
                <a:latin typeface="Arial"/>
                <a:cs typeface="Arial"/>
              </a:rPr>
              <a:t>and</a:t>
            </a:r>
            <a:r>
              <a:rPr sz="1250" spc="114">
                <a:solidFill>
                  <a:srgbClr val="434A5B"/>
                </a:solidFill>
                <a:latin typeface="Arial"/>
                <a:cs typeface="Arial"/>
              </a:rPr>
              <a:t> </a:t>
            </a:r>
            <a:r>
              <a:rPr sz="1250">
                <a:solidFill>
                  <a:srgbClr val="434A5B"/>
                </a:solidFill>
                <a:latin typeface="Arial"/>
                <a:cs typeface="Arial"/>
              </a:rPr>
              <a:t>improve</a:t>
            </a:r>
            <a:r>
              <a:rPr sz="1250" spc="120">
                <a:solidFill>
                  <a:srgbClr val="434A5B"/>
                </a:solidFill>
                <a:latin typeface="Arial"/>
                <a:cs typeface="Arial"/>
              </a:rPr>
              <a:t> </a:t>
            </a:r>
            <a:r>
              <a:rPr sz="1250">
                <a:solidFill>
                  <a:srgbClr val="434A5B"/>
                </a:solidFill>
                <a:latin typeface="Arial"/>
                <a:cs typeface="Arial"/>
              </a:rPr>
              <a:t>clarity</a:t>
            </a:r>
            <a:r>
              <a:rPr sz="1250" spc="70">
                <a:solidFill>
                  <a:srgbClr val="434A5B"/>
                </a:solidFill>
                <a:latin typeface="Arial"/>
                <a:cs typeface="Arial"/>
              </a:rPr>
              <a:t> </a:t>
            </a:r>
            <a:r>
              <a:rPr sz="1250">
                <a:solidFill>
                  <a:srgbClr val="434A5B"/>
                </a:solidFill>
                <a:latin typeface="Arial"/>
                <a:cs typeface="Arial"/>
              </a:rPr>
              <a:t>through</a:t>
            </a:r>
            <a:r>
              <a:rPr sz="1250" spc="114">
                <a:solidFill>
                  <a:srgbClr val="434A5B"/>
                </a:solidFill>
                <a:latin typeface="Arial"/>
                <a:cs typeface="Arial"/>
              </a:rPr>
              <a:t> </a:t>
            </a:r>
            <a:r>
              <a:rPr sz="1250">
                <a:solidFill>
                  <a:srgbClr val="434A5B"/>
                </a:solidFill>
                <a:latin typeface="Arial"/>
                <a:cs typeface="Arial"/>
              </a:rPr>
              <a:t>its</a:t>
            </a:r>
            <a:r>
              <a:rPr sz="1250" spc="120">
                <a:solidFill>
                  <a:srgbClr val="434A5B"/>
                </a:solidFill>
                <a:latin typeface="Arial"/>
                <a:cs typeface="Arial"/>
              </a:rPr>
              <a:t> </a:t>
            </a:r>
            <a:r>
              <a:rPr sz="1250">
                <a:solidFill>
                  <a:srgbClr val="434A5B"/>
                </a:solidFill>
                <a:latin typeface="Arial"/>
                <a:cs typeface="Arial"/>
              </a:rPr>
              <a:t>unique</a:t>
            </a:r>
            <a:r>
              <a:rPr sz="1250" spc="120">
                <a:solidFill>
                  <a:srgbClr val="434A5B"/>
                </a:solidFill>
                <a:latin typeface="Arial"/>
                <a:cs typeface="Arial"/>
              </a:rPr>
              <a:t> </a:t>
            </a:r>
            <a:r>
              <a:rPr sz="1250">
                <a:solidFill>
                  <a:srgbClr val="434A5B"/>
                </a:solidFill>
                <a:latin typeface="Arial"/>
                <a:cs typeface="Arial"/>
              </a:rPr>
              <a:t>nutrient</a:t>
            </a:r>
            <a:r>
              <a:rPr sz="1250" spc="114">
                <a:solidFill>
                  <a:srgbClr val="434A5B"/>
                </a:solidFill>
                <a:latin typeface="Arial"/>
                <a:cs typeface="Arial"/>
              </a:rPr>
              <a:t> </a:t>
            </a:r>
            <a:r>
              <a:rPr sz="1250" spc="-10">
                <a:solidFill>
                  <a:srgbClr val="434A5B"/>
                </a:solidFill>
                <a:latin typeface="Arial"/>
                <a:cs typeface="Arial"/>
              </a:rPr>
              <a:t>profile.</a:t>
            </a:r>
            <a:endParaRPr sz="1250">
              <a:latin typeface="Arial"/>
              <a:cs typeface="Arial"/>
            </a:endParaRPr>
          </a:p>
          <a:p>
            <a:pPr marL="213360" marR="2041525" indent="-201295">
              <a:lnSpc>
                <a:spcPct val="120700"/>
              </a:lnSpc>
              <a:spcBef>
                <a:spcPts val="595"/>
              </a:spcBef>
              <a:buChar char="•"/>
              <a:tabLst>
                <a:tab pos="213360" algn="l"/>
              </a:tabLst>
            </a:pPr>
            <a:r>
              <a:rPr sz="1250">
                <a:solidFill>
                  <a:srgbClr val="434A5B"/>
                </a:solidFill>
                <a:latin typeface="Arial"/>
                <a:cs typeface="Arial"/>
              </a:rPr>
              <a:t>Balances</a:t>
            </a:r>
            <a:r>
              <a:rPr sz="1250" spc="75">
                <a:solidFill>
                  <a:srgbClr val="434A5B"/>
                </a:solidFill>
                <a:latin typeface="Arial"/>
                <a:cs typeface="Arial"/>
              </a:rPr>
              <a:t> </a:t>
            </a:r>
            <a:r>
              <a:rPr sz="1250">
                <a:solidFill>
                  <a:srgbClr val="434A5B"/>
                </a:solidFill>
                <a:latin typeface="Arial"/>
                <a:cs typeface="Arial"/>
              </a:rPr>
              <a:t>the</a:t>
            </a:r>
            <a:r>
              <a:rPr sz="1250" spc="75">
                <a:solidFill>
                  <a:srgbClr val="434A5B"/>
                </a:solidFill>
                <a:latin typeface="Arial"/>
                <a:cs typeface="Arial"/>
              </a:rPr>
              <a:t> </a:t>
            </a:r>
            <a:r>
              <a:rPr sz="1250" spc="-35">
                <a:solidFill>
                  <a:srgbClr val="434A5B"/>
                </a:solidFill>
                <a:latin typeface="Arial"/>
                <a:cs typeface="Arial"/>
              </a:rPr>
              <a:t>Skin:</a:t>
            </a:r>
            <a:r>
              <a:rPr sz="1250" spc="80">
                <a:solidFill>
                  <a:srgbClr val="434A5B"/>
                </a:solidFill>
                <a:latin typeface="Arial"/>
                <a:cs typeface="Arial"/>
              </a:rPr>
              <a:t> </a:t>
            </a:r>
            <a:r>
              <a:rPr sz="1250">
                <a:solidFill>
                  <a:srgbClr val="434A5B"/>
                </a:solidFill>
                <a:latin typeface="Arial"/>
                <a:cs typeface="Arial"/>
              </a:rPr>
              <a:t>Can</a:t>
            </a:r>
            <a:r>
              <a:rPr sz="1250" spc="75">
                <a:solidFill>
                  <a:srgbClr val="434A5B"/>
                </a:solidFill>
                <a:latin typeface="Arial"/>
                <a:cs typeface="Arial"/>
              </a:rPr>
              <a:t> </a:t>
            </a:r>
            <a:r>
              <a:rPr sz="1250">
                <a:solidFill>
                  <a:srgbClr val="434A5B"/>
                </a:solidFill>
                <a:latin typeface="Arial"/>
                <a:cs typeface="Arial"/>
              </a:rPr>
              <a:t>help</a:t>
            </a:r>
            <a:r>
              <a:rPr sz="1250" spc="75">
                <a:solidFill>
                  <a:srgbClr val="434A5B"/>
                </a:solidFill>
                <a:latin typeface="Arial"/>
                <a:cs typeface="Arial"/>
              </a:rPr>
              <a:t> </a:t>
            </a:r>
            <a:r>
              <a:rPr sz="1250">
                <a:solidFill>
                  <a:srgbClr val="434A5B"/>
                </a:solidFill>
                <a:latin typeface="Arial"/>
                <a:cs typeface="Arial"/>
              </a:rPr>
              <a:t>calm</a:t>
            </a:r>
            <a:r>
              <a:rPr sz="1250" spc="80">
                <a:solidFill>
                  <a:srgbClr val="434A5B"/>
                </a:solidFill>
                <a:latin typeface="Arial"/>
                <a:cs typeface="Arial"/>
              </a:rPr>
              <a:t> </a:t>
            </a:r>
            <a:r>
              <a:rPr sz="1250">
                <a:solidFill>
                  <a:srgbClr val="434A5B"/>
                </a:solidFill>
                <a:latin typeface="Arial"/>
                <a:cs typeface="Arial"/>
              </a:rPr>
              <a:t>inflammation</a:t>
            </a:r>
            <a:r>
              <a:rPr sz="1250" spc="75">
                <a:solidFill>
                  <a:srgbClr val="434A5B"/>
                </a:solidFill>
                <a:latin typeface="Arial"/>
                <a:cs typeface="Arial"/>
              </a:rPr>
              <a:t> </a:t>
            </a:r>
            <a:r>
              <a:rPr sz="1250" spc="-25">
                <a:solidFill>
                  <a:srgbClr val="434A5B"/>
                </a:solidFill>
                <a:latin typeface="Arial"/>
                <a:cs typeface="Arial"/>
              </a:rPr>
              <a:t>and </a:t>
            </a:r>
            <a:r>
              <a:rPr sz="1250">
                <a:solidFill>
                  <a:srgbClr val="434A5B"/>
                </a:solidFill>
                <a:latin typeface="Arial"/>
                <a:cs typeface="Arial"/>
              </a:rPr>
              <a:t>improve</a:t>
            </a:r>
            <a:r>
              <a:rPr sz="1250" spc="160">
                <a:solidFill>
                  <a:srgbClr val="434A5B"/>
                </a:solidFill>
                <a:latin typeface="Arial"/>
                <a:cs typeface="Arial"/>
              </a:rPr>
              <a:t> </a:t>
            </a:r>
            <a:r>
              <a:rPr sz="1250" spc="-10">
                <a:solidFill>
                  <a:srgbClr val="434A5B"/>
                </a:solidFill>
                <a:latin typeface="Arial"/>
                <a:cs typeface="Arial"/>
              </a:rPr>
              <a:t>texture.</a:t>
            </a:r>
            <a:endParaRPr sz="1250">
              <a:latin typeface="Arial"/>
              <a:cs typeface="Arial"/>
            </a:endParaRPr>
          </a:p>
        </p:txBody>
      </p:sp>
      <p:grpSp>
        <p:nvGrpSpPr>
          <p:cNvPr id="7" name="object 7"/>
          <p:cNvGrpSpPr/>
          <p:nvPr/>
        </p:nvGrpSpPr>
        <p:grpSpPr>
          <a:xfrm>
            <a:off x="6706936" y="9396117"/>
            <a:ext cx="4783455" cy="1913255"/>
            <a:chOff x="6706936" y="9396117"/>
            <a:chExt cx="4783455" cy="1913255"/>
          </a:xfrm>
        </p:grpSpPr>
        <p:sp>
          <p:nvSpPr>
            <p:cNvPr id="8" name="object 8"/>
            <p:cNvSpPr/>
            <p:nvPr/>
          </p:nvSpPr>
          <p:spPr>
            <a:xfrm>
              <a:off x="7185216" y="9396126"/>
              <a:ext cx="4304665" cy="1913255"/>
            </a:xfrm>
            <a:custGeom>
              <a:avLst/>
              <a:gdLst/>
              <a:ahLst/>
              <a:cxnLst/>
              <a:rect l="l" t="t" r="r" b="b"/>
              <a:pathLst>
                <a:path w="4304665" h="1913254">
                  <a:moveTo>
                    <a:pt x="478307" y="1143050"/>
                  </a:moveTo>
                  <a:lnTo>
                    <a:pt x="360997" y="1073886"/>
                  </a:lnTo>
                  <a:lnTo>
                    <a:pt x="291833" y="956589"/>
                  </a:lnTo>
                  <a:lnTo>
                    <a:pt x="239153" y="956589"/>
                  </a:lnTo>
                  <a:lnTo>
                    <a:pt x="280238" y="1026299"/>
                  </a:lnTo>
                  <a:lnTo>
                    <a:pt x="239153" y="1002068"/>
                  </a:lnTo>
                  <a:lnTo>
                    <a:pt x="198056" y="1026299"/>
                  </a:lnTo>
                  <a:lnTo>
                    <a:pt x="239153" y="956589"/>
                  </a:lnTo>
                  <a:lnTo>
                    <a:pt x="186474" y="956589"/>
                  </a:lnTo>
                  <a:lnTo>
                    <a:pt x="117309" y="1073886"/>
                  </a:lnTo>
                  <a:lnTo>
                    <a:pt x="0" y="1143050"/>
                  </a:lnTo>
                  <a:lnTo>
                    <a:pt x="0" y="1195730"/>
                  </a:lnTo>
                  <a:lnTo>
                    <a:pt x="69723" y="1154645"/>
                  </a:lnTo>
                  <a:lnTo>
                    <a:pt x="150456" y="1107046"/>
                  </a:lnTo>
                  <a:lnTo>
                    <a:pt x="239153" y="1054760"/>
                  </a:lnTo>
                  <a:lnTo>
                    <a:pt x="327850" y="1107046"/>
                  </a:lnTo>
                  <a:lnTo>
                    <a:pt x="380123" y="1195730"/>
                  </a:lnTo>
                  <a:lnTo>
                    <a:pt x="327850" y="1284427"/>
                  </a:lnTo>
                  <a:lnTo>
                    <a:pt x="239153" y="1336700"/>
                  </a:lnTo>
                  <a:lnTo>
                    <a:pt x="150469" y="1284439"/>
                  </a:lnTo>
                  <a:lnTo>
                    <a:pt x="98183" y="1195730"/>
                  </a:lnTo>
                  <a:lnTo>
                    <a:pt x="150469" y="1107046"/>
                  </a:lnTo>
                  <a:lnTo>
                    <a:pt x="69723" y="1154645"/>
                  </a:lnTo>
                  <a:lnTo>
                    <a:pt x="45504" y="1195730"/>
                  </a:lnTo>
                  <a:lnTo>
                    <a:pt x="69710" y="1236827"/>
                  </a:lnTo>
                  <a:lnTo>
                    <a:pt x="12" y="1195730"/>
                  </a:lnTo>
                  <a:lnTo>
                    <a:pt x="12" y="1248422"/>
                  </a:lnTo>
                  <a:lnTo>
                    <a:pt x="117309" y="1317574"/>
                  </a:lnTo>
                  <a:lnTo>
                    <a:pt x="186461" y="1434871"/>
                  </a:lnTo>
                  <a:lnTo>
                    <a:pt x="239153" y="1434871"/>
                  </a:lnTo>
                  <a:lnTo>
                    <a:pt x="198056" y="1365173"/>
                  </a:lnTo>
                  <a:lnTo>
                    <a:pt x="239153" y="1389392"/>
                  </a:lnTo>
                  <a:lnTo>
                    <a:pt x="280250" y="1365161"/>
                  </a:lnTo>
                  <a:lnTo>
                    <a:pt x="239153" y="1434871"/>
                  </a:lnTo>
                  <a:lnTo>
                    <a:pt x="291833" y="1434884"/>
                  </a:lnTo>
                  <a:lnTo>
                    <a:pt x="360997" y="1317574"/>
                  </a:lnTo>
                  <a:lnTo>
                    <a:pt x="478307" y="1248410"/>
                  </a:lnTo>
                  <a:lnTo>
                    <a:pt x="478307" y="1195730"/>
                  </a:lnTo>
                  <a:lnTo>
                    <a:pt x="408584" y="1236827"/>
                  </a:lnTo>
                  <a:lnTo>
                    <a:pt x="432803" y="1195730"/>
                  </a:lnTo>
                  <a:lnTo>
                    <a:pt x="408584" y="1154645"/>
                  </a:lnTo>
                  <a:lnTo>
                    <a:pt x="478307" y="1195730"/>
                  </a:lnTo>
                  <a:lnTo>
                    <a:pt x="478307" y="1143050"/>
                  </a:lnTo>
                  <a:close/>
                </a:path>
                <a:path w="4304665" h="1913254">
                  <a:moveTo>
                    <a:pt x="717448" y="1913153"/>
                  </a:moveTo>
                  <a:lnTo>
                    <a:pt x="628751" y="1762709"/>
                  </a:lnTo>
                  <a:lnTo>
                    <a:pt x="478307" y="1674025"/>
                  </a:lnTo>
                  <a:lnTo>
                    <a:pt x="478307" y="1726717"/>
                  </a:lnTo>
                  <a:lnTo>
                    <a:pt x="595604" y="1795856"/>
                  </a:lnTo>
                  <a:lnTo>
                    <a:pt x="664756" y="1913153"/>
                  </a:lnTo>
                  <a:lnTo>
                    <a:pt x="717448" y="1913153"/>
                  </a:lnTo>
                  <a:close/>
                </a:path>
                <a:path w="4304665" h="1913254">
                  <a:moveTo>
                    <a:pt x="717448" y="1434871"/>
                  </a:moveTo>
                  <a:lnTo>
                    <a:pt x="664768" y="1434871"/>
                  </a:lnTo>
                  <a:lnTo>
                    <a:pt x="595617" y="1552181"/>
                  </a:lnTo>
                  <a:lnTo>
                    <a:pt x="478294" y="1621345"/>
                  </a:lnTo>
                  <a:lnTo>
                    <a:pt x="478294" y="1674025"/>
                  </a:lnTo>
                  <a:lnTo>
                    <a:pt x="628751" y="1585328"/>
                  </a:lnTo>
                  <a:lnTo>
                    <a:pt x="717448" y="1434871"/>
                  </a:lnTo>
                  <a:close/>
                </a:path>
                <a:path w="4304665" h="1913254">
                  <a:moveTo>
                    <a:pt x="956589" y="1674025"/>
                  </a:moveTo>
                  <a:lnTo>
                    <a:pt x="806132" y="1762721"/>
                  </a:lnTo>
                  <a:lnTo>
                    <a:pt x="717448" y="1913153"/>
                  </a:lnTo>
                  <a:lnTo>
                    <a:pt x="770128" y="1913153"/>
                  </a:lnTo>
                  <a:lnTo>
                    <a:pt x="839292" y="1795868"/>
                  </a:lnTo>
                  <a:lnTo>
                    <a:pt x="956589" y="1726704"/>
                  </a:lnTo>
                  <a:lnTo>
                    <a:pt x="956589" y="1674025"/>
                  </a:lnTo>
                  <a:close/>
                </a:path>
                <a:path w="4304665" h="1913254">
                  <a:moveTo>
                    <a:pt x="1195730" y="1913153"/>
                  </a:moveTo>
                  <a:lnTo>
                    <a:pt x="1107046" y="1762709"/>
                  </a:lnTo>
                  <a:lnTo>
                    <a:pt x="956602" y="1674025"/>
                  </a:lnTo>
                  <a:lnTo>
                    <a:pt x="956602" y="1726717"/>
                  </a:lnTo>
                  <a:lnTo>
                    <a:pt x="1073899" y="1795856"/>
                  </a:lnTo>
                  <a:lnTo>
                    <a:pt x="1143050" y="1913153"/>
                  </a:lnTo>
                  <a:lnTo>
                    <a:pt x="1195730" y="1913153"/>
                  </a:lnTo>
                  <a:close/>
                </a:path>
                <a:path w="4304665" h="1913254">
                  <a:moveTo>
                    <a:pt x="1195730" y="1434871"/>
                  </a:moveTo>
                  <a:lnTo>
                    <a:pt x="1143050" y="1434871"/>
                  </a:lnTo>
                  <a:lnTo>
                    <a:pt x="1073912" y="1552181"/>
                  </a:lnTo>
                  <a:lnTo>
                    <a:pt x="956589" y="1621345"/>
                  </a:lnTo>
                  <a:lnTo>
                    <a:pt x="839292" y="1552181"/>
                  </a:lnTo>
                  <a:lnTo>
                    <a:pt x="770128" y="1434871"/>
                  </a:lnTo>
                  <a:lnTo>
                    <a:pt x="717448" y="1434871"/>
                  </a:lnTo>
                  <a:lnTo>
                    <a:pt x="806132" y="1585328"/>
                  </a:lnTo>
                  <a:lnTo>
                    <a:pt x="956589" y="1674025"/>
                  </a:lnTo>
                  <a:lnTo>
                    <a:pt x="1107046" y="1585328"/>
                  </a:lnTo>
                  <a:lnTo>
                    <a:pt x="1195730" y="1434871"/>
                  </a:lnTo>
                  <a:close/>
                </a:path>
                <a:path w="4304665" h="1913254">
                  <a:moveTo>
                    <a:pt x="1434884" y="1674025"/>
                  </a:moveTo>
                  <a:lnTo>
                    <a:pt x="1284427" y="1762721"/>
                  </a:lnTo>
                  <a:lnTo>
                    <a:pt x="1195730" y="1913153"/>
                  </a:lnTo>
                  <a:lnTo>
                    <a:pt x="1248422" y="1913153"/>
                  </a:lnTo>
                  <a:lnTo>
                    <a:pt x="1317586" y="1795868"/>
                  </a:lnTo>
                  <a:lnTo>
                    <a:pt x="1434884" y="1726704"/>
                  </a:lnTo>
                  <a:lnTo>
                    <a:pt x="1434884" y="1674025"/>
                  </a:lnTo>
                  <a:close/>
                </a:path>
                <a:path w="4304665" h="1913254">
                  <a:moveTo>
                    <a:pt x="1434884" y="1621345"/>
                  </a:moveTo>
                  <a:lnTo>
                    <a:pt x="1317586" y="1552181"/>
                  </a:lnTo>
                  <a:lnTo>
                    <a:pt x="1248422" y="1434871"/>
                  </a:lnTo>
                  <a:lnTo>
                    <a:pt x="1195730" y="1434871"/>
                  </a:lnTo>
                  <a:lnTo>
                    <a:pt x="1284427" y="1585328"/>
                  </a:lnTo>
                  <a:lnTo>
                    <a:pt x="1434884" y="1674025"/>
                  </a:lnTo>
                  <a:lnTo>
                    <a:pt x="1434884" y="1621345"/>
                  </a:lnTo>
                  <a:close/>
                </a:path>
                <a:path w="4304665" h="1913254">
                  <a:moveTo>
                    <a:pt x="1674025" y="1434871"/>
                  </a:moveTo>
                  <a:lnTo>
                    <a:pt x="1585341" y="1284414"/>
                  </a:lnTo>
                  <a:lnTo>
                    <a:pt x="1434884" y="1195730"/>
                  </a:lnTo>
                  <a:lnTo>
                    <a:pt x="1434884" y="1248422"/>
                  </a:lnTo>
                  <a:lnTo>
                    <a:pt x="1552194" y="1317574"/>
                  </a:lnTo>
                  <a:lnTo>
                    <a:pt x="1621345" y="1434871"/>
                  </a:lnTo>
                  <a:lnTo>
                    <a:pt x="1674025" y="1434871"/>
                  </a:lnTo>
                  <a:close/>
                </a:path>
                <a:path w="4304665" h="1913254">
                  <a:moveTo>
                    <a:pt x="1674025" y="956589"/>
                  </a:moveTo>
                  <a:lnTo>
                    <a:pt x="1621345" y="956589"/>
                  </a:lnTo>
                  <a:lnTo>
                    <a:pt x="1552194" y="1073886"/>
                  </a:lnTo>
                  <a:lnTo>
                    <a:pt x="1434884" y="1143050"/>
                  </a:lnTo>
                  <a:lnTo>
                    <a:pt x="1434884" y="1195730"/>
                  </a:lnTo>
                  <a:lnTo>
                    <a:pt x="1585341" y="1107046"/>
                  </a:lnTo>
                  <a:lnTo>
                    <a:pt x="1674025" y="956589"/>
                  </a:lnTo>
                  <a:close/>
                </a:path>
                <a:path w="4304665" h="1913254">
                  <a:moveTo>
                    <a:pt x="1913178" y="1195730"/>
                  </a:moveTo>
                  <a:lnTo>
                    <a:pt x="1762721" y="1284427"/>
                  </a:lnTo>
                  <a:lnTo>
                    <a:pt x="1674025" y="1434871"/>
                  </a:lnTo>
                  <a:lnTo>
                    <a:pt x="1726717" y="1434884"/>
                  </a:lnTo>
                  <a:lnTo>
                    <a:pt x="1795868" y="1317574"/>
                  </a:lnTo>
                  <a:lnTo>
                    <a:pt x="1913178" y="1248410"/>
                  </a:lnTo>
                  <a:lnTo>
                    <a:pt x="1913178" y="1195730"/>
                  </a:lnTo>
                  <a:close/>
                </a:path>
                <a:path w="4304665" h="1913254">
                  <a:moveTo>
                    <a:pt x="1913178" y="1143050"/>
                  </a:moveTo>
                  <a:lnTo>
                    <a:pt x="1795868" y="1073886"/>
                  </a:lnTo>
                  <a:lnTo>
                    <a:pt x="1726717" y="956589"/>
                  </a:lnTo>
                  <a:lnTo>
                    <a:pt x="1674025" y="956589"/>
                  </a:lnTo>
                  <a:lnTo>
                    <a:pt x="1762721" y="1107046"/>
                  </a:lnTo>
                  <a:lnTo>
                    <a:pt x="1913178" y="1195730"/>
                  </a:lnTo>
                  <a:lnTo>
                    <a:pt x="1913178" y="1143050"/>
                  </a:lnTo>
                  <a:close/>
                </a:path>
                <a:path w="4304665" h="1913254">
                  <a:moveTo>
                    <a:pt x="2152319" y="1913153"/>
                  </a:moveTo>
                  <a:lnTo>
                    <a:pt x="2063635" y="1762709"/>
                  </a:lnTo>
                  <a:lnTo>
                    <a:pt x="1913178" y="1674025"/>
                  </a:lnTo>
                  <a:lnTo>
                    <a:pt x="1913178" y="1726717"/>
                  </a:lnTo>
                  <a:lnTo>
                    <a:pt x="2030488" y="1795856"/>
                  </a:lnTo>
                  <a:lnTo>
                    <a:pt x="2099640" y="1913153"/>
                  </a:lnTo>
                  <a:lnTo>
                    <a:pt x="2152319" y="1913153"/>
                  </a:lnTo>
                  <a:close/>
                </a:path>
                <a:path w="4304665" h="1913254">
                  <a:moveTo>
                    <a:pt x="2152319" y="1434871"/>
                  </a:moveTo>
                  <a:lnTo>
                    <a:pt x="2099627" y="1434871"/>
                  </a:lnTo>
                  <a:lnTo>
                    <a:pt x="2030488" y="1552181"/>
                  </a:lnTo>
                  <a:lnTo>
                    <a:pt x="1913178" y="1621345"/>
                  </a:lnTo>
                  <a:lnTo>
                    <a:pt x="1913178" y="1674025"/>
                  </a:lnTo>
                  <a:lnTo>
                    <a:pt x="2063635" y="1585328"/>
                  </a:lnTo>
                  <a:lnTo>
                    <a:pt x="2152319" y="1434871"/>
                  </a:lnTo>
                  <a:close/>
                </a:path>
                <a:path w="4304665" h="1913254">
                  <a:moveTo>
                    <a:pt x="3108909" y="1913153"/>
                  </a:moveTo>
                  <a:lnTo>
                    <a:pt x="3020225" y="1762709"/>
                  </a:lnTo>
                  <a:lnTo>
                    <a:pt x="2869768" y="1674025"/>
                  </a:lnTo>
                  <a:lnTo>
                    <a:pt x="2719311" y="1762721"/>
                  </a:lnTo>
                  <a:lnTo>
                    <a:pt x="2630614" y="1814995"/>
                  </a:lnTo>
                  <a:lnTo>
                    <a:pt x="2541930" y="1762734"/>
                  </a:lnTo>
                  <a:lnTo>
                    <a:pt x="2489644" y="1674025"/>
                  </a:lnTo>
                  <a:lnTo>
                    <a:pt x="2541905" y="1585341"/>
                  </a:lnTo>
                  <a:lnTo>
                    <a:pt x="2630614" y="1434871"/>
                  </a:lnTo>
                  <a:lnTo>
                    <a:pt x="2577922" y="1434871"/>
                  </a:lnTo>
                  <a:lnTo>
                    <a:pt x="2508770" y="1552181"/>
                  </a:lnTo>
                  <a:lnTo>
                    <a:pt x="2391473" y="1621345"/>
                  </a:lnTo>
                  <a:lnTo>
                    <a:pt x="2274163" y="1552181"/>
                  </a:lnTo>
                  <a:lnTo>
                    <a:pt x="2205012" y="1434871"/>
                  </a:lnTo>
                  <a:lnTo>
                    <a:pt x="2152319" y="1434871"/>
                  </a:lnTo>
                  <a:lnTo>
                    <a:pt x="2241016" y="1585328"/>
                  </a:lnTo>
                  <a:lnTo>
                    <a:pt x="2391473" y="1674025"/>
                  </a:lnTo>
                  <a:lnTo>
                    <a:pt x="2461171" y="1632940"/>
                  </a:lnTo>
                  <a:lnTo>
                    <a:pt x="2436952" y="1674025"/>
                  </a:lnTo>
                  <a:lnTo>
                    <a:pt x="2461171" y="1715122"/>
                  </a:lnTo>
                  <a:lnTo>
                    <a:pt x="2391473" y="1674025"/>
                  </a:lnTo>
                  <a:lnTo>
                    <a:pt x="2241016" y="1762721"/>
                  </a:lnTo>
                  <a:lnTo>
                    <a:pt x="2152319" y="1913153"/>
                  </a:lnTo>
                  <a:lnTo>
                    <a:pt x="2205012" y="1913153"/>
                  </a:lnTo>
                  <a:lnTo>
                    <a:pt x="2274163" y="1795868"/>
                  </a:lnTo>
                  <a:lnTo>
                    <a:pt x="2391473" y="1726704"/>
                  </a:lnTo>
                  <a:lnTo>
                    <a:pt x="2508783" y="1795856"/>
                  </a:lnTo>
                  <a:lnTo>
                    <a:pt x="2577935" y="1913153"/>
                  </a:lnTo>
                  <a:lnTo>
                    <a:pt x="2630614" y="1913153"/>
                  </a:lnTo>
                  <a:lnTo>
                    <a:pt x="2584119" y="1834299"/>
                  </a:lnTo>
                  <a:lnTo>
                    <a:pt x="2589530" y="1843455"/>
                  </a:lnTo>
                  <a:lnTo>
                    <a:pt x="2630614" y="1867687"/>
                  </a:lnTo>
                  <a:lnTo>
                    <a:pt x="2671699" y="1843468"/>
                  </a:lnTo>
                  <a:lnTo>
                    <a:pt x="2630614" y="1913153"/>
                  </a:lnTo>
                  <a:lnTo>
                    <a:pt x="2683306" y="1913153"/>
                  </a:lnTo>
                  <a:lnTo>
                    <a:pt x="2752445" y="1795868"/>
                  </a:lnTo>
                  <a:lnTo>
                    <a:pt x="2869768" y="1726704"/>
                  </a:lnTo>
                  <a:lnTo>
                    <a:pt x="2987065" y="1795856"/>
                  </a:lnTo>
                  <a:lnTo>
                    <a:pt x="3056217" y="1913153"/>
                  </a:lnTo>
                  <a:lnTo>
                    <a:pt x="3108909" y="1913153"/>
                  </a:lnTo>
                  <a:close/>
                </a:path>
                <a:path w="4304665" h="1913254">
                  <a:moveTo>
                    <a:pt x="3108909" y="956576"/>
                  </a:moveTo>
                  <a:lnTo>
                    <a:pt x="3020225" y="806119"/>
                  </a:lnTo>
                  <a:lnTo>
                    <a:pt x="2869768" y="717435"/>
                  </a:lnTo>
                  <a:lnTo>
                    <a:pt x="2869768" y="770128"/>
                  </a:lnTo>
                  <a:lnTo>
                    <a:pt x="2987065" y="839279"/>
                  </a:lnTo>
                  <a:lnTo>
                    <a:pt x="3056217" y="956576"/>
                  </a:lnTo>
                  <a:lnTo>
                    <a:pt x="3108909" y="956576"/>
                  </a:lnTo>
                  <a:close/>
                </a:path>
                <a:path w="4304665" h="1913254">
                  <a:moveTo>
                    <a:pt x="3108909" y="478282"/>
                  </a:moveTo>
                  <a:lnTo>
                    <a:pt x="3020225" y="327837"/>
                  </a:lnTo>
                  <a:lnTo>
                    <a:pt x="2869768" y="239141"/>
                  </a:lnTo>
                  <a:lnTo>
                    <a:pt x="2869768" y="291833"/>
                  </a:lnTo>
                  <a:lnTo>
                    <a:pt x="2987065" y="360984"/>
                  </a:lnTo>
                  <a:lnTo>
                    <a:pt x="3056217" y="478282"/>
                  </a:lnTo>
                  <a:lnTo>
                    <a:pt x="3108909" y="478282"/>
                  </a:lnTo>
                  <a:close/>
                </a:path>
                <a:path w="4304665" h="1913254">
                  <a:moveTo>
                    <a:pt x="3108909" y="0"/>
                  </a:moveTo>
                  <a:lnTo>
                    <a:pt x="3056217" y="0"/>
                  </a:lnTo>
                  <a:lnTo>
                    <a:pt x="2987065" y="117297"/>
                  </a:lnTo>
                  <a:lnTo>
                    <a:pt x="2869768" y="186461"/>
                  </a:lnTo>
                  <a:lnTo>
                    <a:pt x="2869768" y="239141"/>
                  </a:lnTo>
                  <a:lnTo>
                    <a:pt x="3020212" y="150456"/>
                  </a:lnTo>
                  <a:lnTo>
                    <a:pt x="3108909" y="0"/>
                  </a:lnTo>
                  <a:close/>
                </a:path>
                <a:path w="4304665" h="1913254">
                  <a:moveTo>
                    <a:pt x="3348063" y="239153"/>
                  </a:moveTo>
                  <a:lnTo>
                    <a:pt x="3197606" y="327837"/>
                  </a:lnTo>
                  <a:lnTo>
                    <a:pt x="3108909" y="478282"/>
                  </a:lnTo>
                  <a:lnTo>
                    <a:pt x="3197606" y="628751"/>
                  </a:lnTo>
                  <a:lnTo>
                    <a:pt x="3348063" y="717435"/>
                  </a:lnTo>
                  <a:lnTo>
                    <a:pt x="3348063" y="664756"/>
                  </a:lnTo>
                  <a:lnTo>
                    <a:pt x="3230740" y="595591"/>
                  </a:lnTo>
                  <a:lnTo>
                    <a:pt x="3161588" y="478294"/>
                  </a:lnTo>
                  <a:lnTo>
                    <a:pt x="3230740" y="360984"/>
                  </a:lnTo>
                  <a:lnTo>
                    <a:pt x="3348063" y="291833"/>
                  </a:lnTo>
                  <a:lnTo>
                    <a:pt x="3348063" y="239153"/>
                  </a:lnTo>
                  <a:close/>
                </a:path>
                <a:path w="4304665" h="1913254">
                  <a:moveTo>
                    <a:pt x="3348063" y="186461"/>
                  </a:moveTo>
                  <a:lnTo>
                    <a:pt x="3230740" y="117297"/>
                  </a:lnTo>
                  <a:lnTo>
                    <a:pt x="3161588" y="0"/>
                  </a:lnTo>
                  <a:lnTo>
                    <a:pt x="3108909" y="0"/>
                  </a:lnTo>
                  <a:lnTo>
                    <a:pt x="3197606" y="150456"/>
                  </a:lnTo>
                  <a:lnTo>
                    <a:pt x="3348063" y="239141"/>
                  </a:lnTo>
                  <a:lnTo>
                    <a:pt x="3348063" y="186461"/>
                  </a:lnTo>
                  <a:close/>
                </a:path>
                <a:path w="4304665" h="1913254">
                  <a:moveTo>
                    <a:pt x="3587204" y="1913153"/>
                  </a:moveTo>
                  <a:lnTo>
                    <a:pt x="3498519" y="1762709"/>
                  </a:lnTo>
                  <a:lnTo>
                    <a:pt x="3348063" y="1674025"/>
                  </a:lnTo>
                  <a:lnTo>
                    <a:pt x="3197606" y="1762721"/>
                  </a:lnTo>
                  <a:lnTo>
                    <a:pt x="3108909" y="1913153"/>
                  </a:lnTo>
                  <a:lnTo>
                    <a:pt x="3161588" y="1913153"/>
                  </a:lnTo>
                  <a:lnTo>
                    <a:pt x="3230740" y="1795868"/>
                  </a:lnTo>
                  <a:lnTo>
                    <a:pt x="3348063" y="1726704"/>
                  </a:lnTo>
                  <a:lnTo>
                    <a:pt x="3465360" y="1795856"/>
                  </a:lnTo>
                  <a:lnTo>
                    <a:pt x="3534511" y="1913153"/>
                  </a:lnTo>
                  <a:lnTo>
                    <a:pt x="3587204" y="1913153"/>
                  </a:lnTo>
                  <a:close/>
                </a:path>
                <a:path w="4304665" h="1913254">
                  <a:moveTo>
                    <a:pt x="3826357" y="1674025"/>
                  </a:moveTo>
                  <a:lnTo>
                    <a:pt x="3675900" y="1762721"/>
                  </a:lnTo>
                  <a:lnTo>
                    <a:pt x="3587204" y="1913153"/>
                  </a:lnTo>
                  <a:lnTo>
                    <a:pt x="3639883" y="1913153"/>
                  </a:lnTo>
                  <a:lnTo>
                    <a:pt x="3709035" y="1795868"/>
                  </a:lnTo>
                  <a:lnTo>
                    <a:pt x="3826357" y="1726704"/>
                  </a:lnTo>
                  <a:lnTo>
                    <a:pt x="3826357" y="1674025"/>
                  </a:lnTo>
                  <a:close/>
                </a:path>
                <a:path w="4304665" h="1913254">
                  <a:moveTo>
                    <a:pt x="4065486" y="956576"/>
                  </a:moveTo>
                  <a:lnTo>
                    <a:pt x="3976814" y="806119"/>
                  </a:lnTo>
                  <a:lnTo>
                    <a:pt x="3826357" y="717435"/>
                  </a:lnTo>
                  <a:lnTo>
                    <a:pt x="3826357" y="770128"/>
                  </a:lnTo>
                  <a:lnTo>
                    <a:pt x="3943654" y="839279"/>
                  </a:lnTo>
                  <a:lnTo>
                    <a:pt x="4012806" y="956576"/>
                  </a:lnTo>
                  <a:lnTo>
                    <a:pt x="4065486" y="956576"/>
                  </a:lnTo>
                  <a:close/>
                </a:path>
                <a:path w="4304665" h="1913254">
                  <a:moveTo>
                    <a:pt x="4304652" y="1195730"/>
                  </a:moveTo>
                  <a:lnTo>
                    <a:pt x="4154195" y="1284427"/>
                  </a:lnTo>
                  <a:lnTo>
                    <a:pt x="4065498" y="1434871"/>
                  </a:lnTo>
                  <a:lnTo>
                    <a:pt x="4118178" y="1434884"/>
                  </a:lnTo>
                  <a:lnTo>
                    <a:pt x="4187329" y="1317574"/>
                  </a:lnTo>
                  <a:lnTo>
                    <a:pt x="4304652" y="1248410"/>
                  </a:lnTo>
                  <a:lnTo>
                    <a:pt x="4304652" y="1195730"/>
                  </a:lnTo>
                  <a:close/>
                </a:path>
                <a:path w="4304665" h="1913254">
                  <a:moveTo>
                    <a:pt x="4304652" y="717435"/>
                  </a:moveTo>
                  <a:lnTo>
                    <a:pt x="4154195" y="806132"/>
                  </a:lnTo>
                  <a:lnTo>
                    <a:pt x="4065498" y="956576"/>
                  </a:lnTo>
                  <a:lnTo>
                    <a:pt x="4012806" y="956589"/>
                  </a:lnTo>
                  <a:lnTo>
                    <a:pt x="3943654" y="1073886"/>
                  </a:lnTo>
                  <a:lnTo>
                    <a:pt x="3826357" y="1143050"/>
                  </a:lnTo>
                  <a:lnTo>
                    <a:pt x="3728174" y="1085176"/>
                  </a:lnTo>
                  <a:lnTo>
                    <a:pt x="3728174" y="1195730"/>
                  </a:lnTo>
                  <a:lnTo>
                    <a:pt x="3675900" y="1284427"/>
                  </a:lnTo>
                  <a:lnTo>
                    <a:pt x="3587204" y="1336700"/>
                  </a:lnTo>
                  <a:lnTo>
                    <a:pt x="3498519" y="1284439"/>
                  </a:lnTo>
                  <a:lnTo>
                    <a:pt x="3446221" y="1195730"/>
                  </a:lnTo>
                  <a:lnTo>
                    <a:pt x="3498519" y="1107046"/>
                  </a:lnTo>
                  <a:lnTo>
                    <a:pt x="3417760" y="1154645"/>
                  </a:lnTo>
                  <a:lnTo>
                    <a:pt x="3393541" y="1195730"/>
                  </a:lnTo>
                  <a:lnTo>
                    <a:pt x="3417735" y="1236814"/>
                  </a:lnTo>
                  <a:lnTo>
                    <a:pt x="3348063" y="1195730"/>
                  </a:lnTo>
                  <a:lnTo>
                    <a:pt x="3278352" y="1236827"/>
                  </a:lnTo>
                  <a:lnTo>
                    <a:pt x="3302571" y="1195730"/>
                  </a:lnTo>
                  <a:lnTo>
                    <a:pt x="3278352" y="1154645"/>
                  </a:lnTo>
                  <a:lnTo>
                    <a:pt x="3348050" y="1195730"/>
                  </a:lnTo>
                  <a:lnTo>
                    <a:pt x="3417760" y="1154645"/>
                  </a:lnTo>
                  <a:lnTo>
                    <a:pt x="3498507" y="1107046"/>
                  </a:lnTo>
                  <a:lnTo>
                    <a:pt x="3587204" y="1054760"/>
                  </a:lnTo>
                  <a:lnTo>
                    <a:pt x="3675900" y="1107046"/>
                  </a:lnTo>
                  <a:lnTo>
                    <a:pt x="3728174" y="1195730"/>
                  </a:lnTo>
                  <a:lnTo>
                    <a:pt x="3728174" y="1085176"/>
                  </a:lnTo>
                  <a:lnTo>
                    <a:pt x="3709035" y="1073886"/>
                  </a:lnTo>
                  <a:lnTo>
                    <a:pt x="3639883" y="956589"/>
                  </a:lnTo>
                  <a:lnTo>
                    <a:pt x="3587204" y="956589"/>
                  </a:lnTo>
                  <a:lnTo>
                    <a:pt x="3628288" y="1026299"/>
                  </a:lnTo>
                  <a:lnTo>
                    <a:pt x="3587204" y="1002068"/>
                  </a:lnTo>
                  <a:lnTo>
                    <a:pt x="3546106" y="1026299"/>
                  </a:lnTo>
                  <a:lnTo>
                    <a:pt x="3587204" y="956589"/>
                  </a:lnTo>
                  <a:lnTo>
                    <a:pt x="3534511" y="956589"/>
                  </a:lnTo>
                  <a:lnTo>
                    <a:pt x="3465360" y="1073886"/>
                  </a:lnTo>
                  <a:lnTo>
                    <a:pt x="3348063" y="1143050"/>
                  </a:lnTo>
                  <a:lnTo>
                    <a:pt x="3230740" y="1073886"/>
                  </a:lnTo>
                  <a:lnTo>
                    <a:pt x="3161588" y="956589"/>
                  </a:lnTo>
                  <a:lnTo>
                    <a:pt x="3230740" y="839279"/>
                  </a:lnTo>
                  <a:lnTo>
                    <a:pt x="3348063" y="770115"/>
                  </a:lnTo>
                  <a:lnTo>
                    <a:pt x="3348063" y="717435"/>
                  </a:lnTo>
                  <a:lnTo>
                    <a:pt x="3197606" y="806132"/>
                  </a:lnTo>
                  <a:lnTo>
                    <a:pt x="3108909" y="956576"/>
                  </a:lnTo>
                  <a:lnTo>
                    <a:pt x="3149993" y="1026299"/>
                  </a:lnTo>
                  <a:lnTo>
                    <a:pt x="3108909" y="1002068"/>
                  </a:lnTo>
                  <a:lnTo>
                    <a:pt x="3067824" y="1026299"/>
                  </a:lnTo>
                  <a:lnTo>
                    <a:pt x="3020212" y="1107046"/>
                  </a:lnTo>
                  <a:lnTo>
                    <a:pt x="3108909" y="1054760"/>
                  </a:lnTo>
                  <a:lnTo>
                    <a:pt x="3197606" y="1107046"/>
                  </a:lnTo>
                  <a:lnTo>
                    <a:pt x="3249892" y="1195730"/>
                  </a:lnTo>
                  <a:lnTo>
                    <a:pt x="3197606" y="1284427"/>
                  </a:lnTo>
                  <a:lnTo>
                    <a:pt x="3108909" y="1336700"/>
                  </a:lnTo>
                  <a:lnTo>
                    <a:pt x="3020225" y="1284439"/>
                  </a:lnTo>
                  <a:lnTo>
                    <a:pt x="2967939" y="1195730"/>
                  </a:lnTo>
                  <a:lnTo>
                    <a:pt x="3020212" y="1107046"/>
                  </a:lnTo>
                  <a:lnTo>
                    <a:pt x="3108909" y="956589"/>
                  </a:lnTo>
                  <a:lnTo>
                    <a:pt x="3056217" y="956589"/>
                  </a:lnTo>
                  <a:lnTo>
                    <a:pt x="2987065" y="1073886"/>
                  </a:lnTo>
                  <a:lnTo>
                    <a:pt x="2869768" y="1143050"/>
                  </a:lnTo>
                  <a:lnTo>
                    <a:pt x="2869768" y="1195730"/>
                  </a:lnTo>
                  <a:lnTo>
                    <a:pt x="2939478" y="1154645"/>
                  </a:lnTo>
                  <a:lnTo>
                    <a:pt x="2915259" y="1195730"/>
                  </a:lnTo>
                  <a:lnTo>
                    <a:pt x="2939465" y="1236827"/>
                  </a:lnTo>
                  <a:lnTo>
                    <a:pt x="2869768" y="1195730"/>
                  </a:lnTo>
                  <a:lnTo>
                    <a:pt x="2869768" y="1248422"/>
                  </a:lnTo>
                  <a:lnTo>
                    <a:pt x="2987065" y="1317574"/>
                  </a:lnTo>
                  <a:lnTo>
                    <a:pt x="3056217" y="1434871"/>
                  </a:lnTo>
                  <a:lnTo>
                    <a:pt x="2987065" y="1552181"/>
                  </a:lnTo>
                  <a:lnTo>
                    <a:pt x="2869768" y="1621345"/>
                  </a:lnTo>
                  <a:lnTo>
                    <a:pt x="2752445" y="1552181"/>
                  </a:lnTo>
                  <a:lnTo>
                    <a:pt x="2683306" y="1434871"/>
                  </a:lnTo>
                  <a:lnTo>
                    <a:pt x="2630614" y="1434871"/>
                  </a:lnTo>
                  <a:lnTo>
                    <a:pt x="2671711" y="1504594"/>
                  </a:lnTo>
                  <a:lnTo>
                    <a:pt x="2630614" y="1480362"/>
                  </a:lnTo>
                  <a:lnTo>
                    <a:pt x="2589530" y="1504594"/>
                  </a:lnTo>
                  <a:lnTo>
                    <a:pt x="2541930" y="1585328"/>
                  </a:lnTo>
                  <a:lnTo>
                    <a:pt x="2630614" y="1533055"/>
                  </a:lnTo>
                  <a:lnTo>
                    <a:pt x="2719311" y="1585328"/>
                  </a:lnTo>
                  <a:lnTo>
                    <a:pt x="2771597" y="1674025"/>
                  </a:lnTo>
                  <a:lnTo>
                    <a:pt x="2719311" y="1762721"/>
                  </a:lnTo>
                  <a:lnTo>
                    <a:pt x="2800058" y="1715109"/>
                  </a:lnTo>
                  <a:lnTo>
                    <a:pt x="2824276" y="1674025"/>
                  </a:lnTo>
                  <a:lnTo>
                    <a:pt x="2800058" y="1632940"/>
                  </a:lnTo>
                  <a:lnTo>
                    <a:pt x="2869768" y="1674025"/>
                  </a:lnTo>
                  <a:lnTo>
                    <a:pt x="3020212" y="1585328"/>
                  </a:lnTo>
                  <a:lnTo>
                    <a:pt x="3108909" y="1434871"/>
                  </a:lnTo>
                  <a:lnTo>
                    <a:pt x="3048812" y="1332928"/>
                  </a:lnTo>
                  <a:lnTo>
                    <a:pt x="3067824" y="1365161"/>
                  </a:lnTo>
                  <a:lnTo>
                    <a:pt x="3108909" y="1389392"/>
                  </a:lnTo>
                  <a:lnTo>
                    <a:pt x="3150006" y="1365161"/>
                  </a:lnTo>
                  <a:lnTo>
                    <a:pt x="3108909" y="1434871"/>
                  </a:lnTo>
                  <a:lnTo>
                    <a:pt x="3197606" y="1585328"/>
                  </a:lnTo>
                  <a:lnTo>
                    <a:pt x="3348050" y="1674025"/>
                  </a:lnTo>
                  <a:lnTo>
                    <a:pt x="3498507" y="1585328"/>
                  </a:lnTo>
                  <a:lnTo>
                    <a:pt x="3587204" y="1434871"/>
                  </a:lnTo>
                  <a:lnTo>
                    <a:pt x="3534511" y="1345488"/>
                  </a:lnTo>
                  <a:lnTo>
                    <a:pt x="3534511" y="1434871"/>
                  </a:lnTo>
                  <a:lnTo>
                    <a:pt x="3465360" y="1552181"/>
                  </a:lnTo>
                  <a:lnTo>
                    <a:pt x="3348063" y="1621345"/>
                  </a:lnTo>
                  <a:lnTo>
                    <a:pt x="3230740" y="1552181"/>
                  </a:lnTo>
                  <a:lnTo>
                    <a:pt x="3161588" y="1434884"/>
                  </a:lnTo>
                  <a:lnTo>
                    <a:pt x="3230740" y="1317574"/>
                  </a:lnTo>
                  <a:lnTo>
                    <a:pt x="3348063" y="1248410"/>
                  </a:lnTo>
                  <a:lnTo>
                    <a:pt x="3465360" y="1317574"/>
                  </a:lnTo>
                  <a:lnTo>
                    <a:pt x="3534511" y="1434871"/>
                  </a:lnTo>
                  <a:lnTo>
                    <a:pt x="3534511" y="1345488"/>
                  </a:lnTo>
                  <a:lnTo>
                    <a:pt x="3527107" y="1332928"/>
                  </a:lnTo>
                  <a:lnTo>
                    <a:pt x="3546119" y="1365161"/>
                  </a:lnTo>
                  <a:lnTo>
                    <a:pt x="3587204" y="1389392"/>
                  </a:lnTo>
                  <a:lnTo>
                    <a:pt x="3628301" y="1365161"/>
                  </a:lnTo>
                  <a:lnTo>
                    <a:pt x="3587204" y="1434871"/>
                  </a:lnTo>
                  <a:lnTo>
                    <a:pt x="3675900" y="1585328"/>
                  </a:lnTo>
                  <a:lnTo>
                    <a:pt x="3826357" y="1674025"/>
                  </a:lnTo>
                  <a:lnTo>
                    <a:pt x="3826357" y="1621345"/>
                  </a:lnTo>
                  <a:lnTo>
                    <a:pt x="3709035" y="1552181"/>
                  </a:lnTo>
                  <a:lnTo>
                    <a:pt x="3639883" y="1434884"/>
                  </a:lnTo>
                  <a:lnTo>
                    <a:pt x="3709035" y="1317574"/>
                  </a:lnTo>
                  <a:lnTo>
                    <a:pt x="3826357" y="1248410"/>
                  </a:lnTo>
                  <a:lnTo>
                    <a:pt x="3943654" y="1317574"/>
                  </a:lnTo>
                  <a:lnTo>
                    <a:pt x="4012806" y="1434871"/>
                  </a:lnTo>
                  <a:lnTo>
                    <a:pt x="4065486" y="1434871"/>
                  </a:lnTo>
                  <a:lnTo>
                    <a:pt x="3976814" y="1284414"/>
                  </a:lnTo>
                  <a:lnTo>
                    <a:pt x="3826357" y="1195730"/>
                  </a:lnTo>
                  <a:lnTo>
                    <a:pt x="3756634" y="1236827"/>
                  </a:lnTo>
                  <a:lnTo>
                    <a:pt x="3780853" y="1195730"/>
                  </a:lnTo>
                  <a:lnTo>
                    <a:pt x="3756634" y="1154645"/>
                  </a:lnTo>
                  <a:lnTo>
                    <a:pt x="3826345" y="1195730"/>
                  </a:lnTo>
                  <a:lnTo>
                    <a:pt x="3976801" y="1107046"/>
                  </a:lnTo>
                  <a:lnTo>
                    <a:pt x="4065486" y="956602"/>
                  </a:lnTo>
                  <a:lnTo>
                    <a:pt x="4154195" y="1107046"/>
                  </a:lnTo>
                  <a:lnTo>
                    <a:pt x="4304652" y="1195730"/>
                  </a:lnTo>
                  <a:lnTo>
                    <a:pt x="4304652" y="1143050"/>
                  </a:lnTo>
                  <a:lnTo>
                    <a:pt x="4187329" y="1073886"/>
                  </a:lnTo>
                  <a:lnTo>
                    <a:pt x="4118178" y="956589"/>
                  </a:lnTo>
                  <a:lnTo>
                    <a:pt x="4187329" y="839279"/>
                  </a:lnTo>
                  <a:lnTo>
                    <a:pt x="4304652" y="770115"/>
                  </a:lnTo>
                  <a:lnTo>
                    <a:pt x="4304652" y="717435"/>
                  </a:lnTo>
                  <a:close/>
                </a:path>
                <a:path w="4304665" h="1913254">
                  <a:moveTo>
                    <a:pt x="4304652" y="664756"/>
                  </a:moveTo>
                  <a:lnTo>
                    <a:pt x="4187329" y="595591"/>
                  </a:lnTo>
                  <a:lnTo>
                    <a:pt x="4118178" y="478294"/>
                  </a:lnTo>
                  <a:lnTo>
                    <a:pt x="4065498" y="478294"/>
                  </a:lnTo>
                  <a:lnTo>
                    <a:pt x="4012806" y="478294"/>
                  </a:lnTo>
                  <a:lnTo>
                    <a:pt x="3943654" y="595591"/>
                  </a:lnTo>
                  <a:lnTo>
                    <a:pt x="3826345" y="664756"/>
                  </a:lnTo>
                  <a:lnTo>
                    <a:pt x="3826345" y="717435"/>
                  </a:lnTo>
                  <a:lnTo>
                    <a:pt x="3976801" y="628751"/>
                  </a:lnTo>
                  <a:lnTo>
                    <a:pt x="4065486" y="478307"/>
                  </a:lnTo>
                  <a:lnTo>
                    <a:pt x="4154195" y="628751"/>
                  </a:lnTo>
                  <a:lnTo>
                    <a:pt x="4304652" y="717435"/>
                  </a:lnTo>
                  <a:lnTo>
                    <a:pt x="4304652" y="664756"/>
                  </a:lnTo>
                  <a:close/>
                </a:path>
              </a:pathLst>
            </a:custGeom>
            <a:solidFill>
              <a:srgbClr val="9AA3A9">
                <a:alpha val="14999"/>
              </a:srgbClr>
            </a:solidFill>
          </p:spPr>
          <p:txBody>
            <a:bodyPr wrap="square" lIns="0" tIns="0" rIns="0" bIns="0" rtlCol="0"/>
            <a:lstStyle/>
            <a:p>
              <a:endParaRPr/>
            </a:p>
          </p:txBody>
        </p:sp>
        <p:sp>
          <p:nvSpPr>
            <p:cNvPr id="9" name="object 9"/>
            <p:cNvSpPr/>
            <p:nvPr/>
          </p:nvSpPr>
          <p:spPr>
            <a:xfrm>
              <a:off x="6706934" y="9874421"/>
              <a:ext cx="3587750" cy="956944"/>
            </a:xfrm>
            <a:custGeom>
              <a:avLst/>
              <a:gdLst/>
              <a:ahLst/>
              <a:cxnLst/>
              <a:rect l="l" t="t" r="r" b="b"/>
              <a:pathLst>
                <a:path w="3587750" h="956945">
                  <a:moveTo>
                    <a:pt x="239141" y="956576"/>
                  </a:moveTo>
                  <a:lnTo>
                    <a:pt x="150456" y="806119"/>
                  </a:lnTo>
                  <a:lnTo>
                    <a:pt x="0" y="717435"/>
                  </a:lnTo>
                  <a:lnTo>
                    <a:pt x="0" y="770128"/>
                  </a:lnTo>
                  <a:lnTo>
                    <a:pt x="117309" y="839279"/>
                  </a:lnTo>
                  <a:lnTo>
                    <a:pt x="186448" y="956576"/>
                  </a:lnTo>
                  <a:lnTo>
                    <a:pt x="239141" y="956576"/>
                  </a:lnTo>
                  <a:close/>
                </a:path>
                <a:path w="3587750" h="956945">
                  <a:moveTo>
                    <a:pt x="239141" y="478294"/>
                  </a:moveTo>
                  <a:lnTo>
                    <a:pt x="186448" y="478294"/>
                  </a:lnTo>
                  <a:lnTo>
                    <a:pt x="117297" y="595591"/>
                  </a:lnTo>
                  <a:lnTo>
                    <a:pt x="0" y="664756"/>
                  </a:lnTo>
                  <a:lnTo>
                    <a:pt x="0" y="717435"/>
                  </a:lnTo>
                  <a:lnTo>
                    <a:pt x="150456" y="628751"/>
                  </a:lnTo>
                  <a:lnTo>
                    <a:pt x="239141" y="478294"/>
                  </a:lnTo>
                  <a:close/>
                </a:path>
                <a:path w="3587750" h="956945">
                  <a:moveTo>
                    <a:pt x="478294" y="717435"/>
                  </a:moveTo>
                  <a:lnTo>
                    <a:pt x="327837" y="806132"/>
                  </a:lnTo>
                  <a:lnTo>
                    <a:pt x="239141" y="956576"/>
                  </a:lnTo>
                  <a:lnTo>
                    <a:pt x="291833" y="956589"/>
                  </a:lnTo>
                  <a:lnTo>
                    <a:pt x="360972" y="839279"/>
                  </a:lnTo>
                  <a:lnTo>
                    <a:pt x="478294" y="770115"/>
                  </a:lnTo>
                  <a:lnTo>
                    <a:pt x="478294" y="717435"/>
                  </a:lnTo>
                  <a:close/>
                </a:path>
                <a:path w="3587750" h="956945">
                  <a:moveTo>
                    <a:pt x="478294" y="664756"/>
                  </a:moveTo>
                  <a:lnTo>
                    <a:pt x="360972" y="595591"/>
                  </a:lnTo>
                  <a:lnTo>
                    <a:pt x="291833" y="478294"/>
                  </a:lnTo>
                  <a:lnTo>
                    <a:pt x="239141" y="478294"/>
                  </a:lnTo>
                  <a:lnTo>
                    <a:pt x="327837" y="628751"/>
                  </a:lnTo>
                  <a:lnTo>
                    <a:pt x="478294" y="717435"/>
                  </a:lnTo>
                  <a:lnTo>
                    <a:pt x="478294" y="664756"/>
                  </a:lnTo>
                  <a:close/>
                </a:path>
                <a:path w="3587750" h="956945">
                  <a:moveTo>
                    <a:pt x="717435" y="478282"/>
                  </a:moveTo>
                  <a:lnTo>
                    <a:pt x="628751" y="327825"/>
                  </a:lnTo>
                  <a:lnTo>
                    <a:pt x="478294" y="239141"/>
                  </a:lnTo>
                  <a:lnTo>
                    <a:pt x="478294" y="291833"/>
                  </a:lnTo>
                  <a:lnTo>
                    <a:pt x="595591" y="360984"/>
                  </a:lnTo>
                  <a:lnTo>
                    <a:pt x="664743" y="478282"/>
                  </a:lnTo>
                  <a:lnTo>
                    <a:pt x="717435" y="478282"/>
                  </a:lnTo>
                  <a:close/>
                </a:path>
                <a:path w="3587750" h="956945">
                  <a:moveTo>
                    <a:pt x="717435" y="0"/>
                  </a:moveTo>
                  <a:lnTo>
                    <a:pt x="664756" y="0"/>
                  </a:lnTo>
                  <a:lnTo>
                    <a:pt x="595591" y="117297"/>
                  </a:lnTo>
                  <a:lnTo>
                    <a:pt x="478282" y="186461"/>
                  </a:lnTo>
                  <a:lnTo>
                    <a:pt x="478282" y="239141"/>
                  </a:lnTo>
                  <a:lnTo>
                    <a:pt x="628738" y="150456"/>
                  </a:lnTo>
                  <a:lnTo>
                    <a:pt x="717435" y="0"/>
                  </a:lnTo>
                  <a:close/>
                </a:path>
                <a:path w="3587750" h="956945">
                  <a:moveTo>
                    <a:pt x="956589" y="239141"/>
                  </a:moveTo>
                  <a:lnTo>
                    <a:pt x="806132" y="327837"/>
                  </a:lnTo>
                  <a:lnTo>
                    <a:pt x="717435" y="478282"/>
                  </a:lnTo>
                  <a:lnTo>
                    <a:pt x="770115" y="478294"/>
                  </a:lnTo>
                  <a:lnTo>
                    <a:pt x="839279" y="360984"/>
                  </a:lnTo>
                  <a:lnTo>
                    <a:pt x="956589" y="291820"/>
                  </a:lnTo>
                  <a:lnTo>
                    <a:pt x="956589" y="239141"/>
                  </a:lnTo>
                  <a:close/>
                </a:path>
                <a:path w="3587750" h="956945">
                  <a:moveTo>
                    <a:pt x="956589" y="186461"/>
                  </a:moveTo>
                  <a:lnTo>
                    <a:pt x="839279" y="117297"/>
                  </a:lnTo>
                  <a:lnTo>
                    <a:pt x="770115" y="0"/>
                  </a:lnTo>
                  <a:lnTo>
                    <a:pt x="717435" y="0"/>
                  </a:lnTo>
                  <a:lnTo>
                    <a:pt x="806132" y="150456"/>
                  </a:lnTo>
                  <a:lnTo>
                    <a:pt x="956589" y="239141"/>
                  </a:lnTo>
                  <a:lnTo>
                    <a:pt x="956589" y="186461"/>
                  </a:lnTo>
                  <a:close/>
                </a:path>
                <a:path w="3587750" h="956945">
                  <a:moveTo>
                    <a:pt x="3587191" y="478282"/>
                  </a:moveTo>
                  <a:lnTo>
                    <a:pt x="3498507" y="327825"/>
                  </a:lnTo>
                  <a:lnTo>
                    <a:pt x="3348050" y="239141"/>
                  </a:lnTo>
                  <a:lnTo>
                    <a:pt x="3348050" y="291833"/>
                  </a:lnTo>
                  <a:lnTo>
                    <a:pt x="3465347" y="360984"/>
                  </a:lnTo>
                  <a:lnTo>
                    <a:pt x="3534499" y="478282"/>
                  </a:lnTo>
                  <a:lnTo>
                    <a:pt x="3587191" y="478282"/>
                  </a:lnTo>
                  <a:close/>
                </a:path>
                <a:path w="3587750" h="956945">
                  <a:moveTo>
                    <a:pt x="3587191" y="0"/>
                  </a:moveTo>
                  <a:lnTo>
                    <a:pt x="3534499" y="0"/>
                  </a:lnTo>
                  <a:lnTo>
                    <a:pt x="3465347" y="117297"/>
                  </a:lnTo>
                  <a:lnTo>
                    <a:pt x="3348050" y="186461"/>
                  </a:lnTo>
                  <a:lnTo>
                    <a:pt x="3348050" y="239141"/>
                  </a:lnTo>
                  <a:lnTo>
                    <a:pt x="3498494" y="150456"/>
                  </a:lnTo>
                  <a:lnTo>
                    <a:pt x="3587191" y="0"/>
                  </a:lnTo>
                  <a:close/>
                </a:path>
              </a:pathLst>
            </a:custGeom>
            <a:solidFill>
              <a:srgbClr val="9AA3A9">
                <a:alpha val="14999"/>
              </a:srgbClr>
            </a:solidFill>
          </p:spPr>
          <p:txBody>
            <a:bodyPr wrap="square" lIns="0" tIns="0" rIns="0" bIns="0" rtlCol="0"/>
            <a:lstStyle/>
            <a:p>
              <a:endParaRPr/>
            </a:p>
          </p:txBody>
        </p:sp>
      </p:grpSp>
      <p:pic>
        <p:nvPicPr>
          <p:cNvPr id="10" name="object 10"/>
          <p:cNvPicPr/>
          <p:nvPr/>
        </p:nvPicPr>
        <p:blipFill>
          <a:blip r:embed="rId5" cstate="print"/>
          <a:stretch>
            <a:fillRect/>
          </a:stretch>
        </p:blipFill>
        <p:spPr>
          <a:xfrm>
            <a:off x="9622173" y="8485017"/>
            <a:ext cx="387321" cy="387326"/>
          </a:xfrm>
          <a:prstGeom prst="rect">
            <a:avLst/>
          </a:prstGeom>
        </p:spPr>
      </p:pic>
      <p:pic>
        <p:nvPicPr>
          <p:cNvPr id="11" name="object 11"/>
          <p:cNvPicPr/>
          <p:nvPr/>
        </p:nvPicPr>
        <p:blipFill>
          <a:blip r:embed="rId6" cstate="print"/>
          <a:stretch>
            <a:fillRect/>
          </a:stretch>
        </p:blipFill>
        <p:spPr>
          <a:xfrm>
            <a:off x="8665590" y="8963311"/>
            <a:ext cx="387328" cy="387325"/>
          </a:xfrm>
          <a:prstGeom prst="rect">
            <a:avLst/>
          </a:prstGeom>
        </p:spPr>
      </p:pic>
      <p:grpSp>
        <p:nvGrpSpPr>
          <p:cNvPr id="12" name="object 12"/>
          <p:cNvGrpSpPr/>
          <p:nvPr/>
        </p:nvGrpSpPr>
        <p:grpSpPr>
          <a:xfrm>
            <a:off x="0" y="8439532"/>
            <a:ext cx="6228715" cy="2870200"/>
            <a:chOff x="0" y="8439532"/>
            <a:chExt cx="6228715" cy="2870200"/>
          </a:xfrm>
        </p:grpSpPr>
        <p:pic>
          <p:nvPicPr>
            <p:cNvPr id="13" name="object 13"/>
            <p:cNvPicPr/>
            <p:nvPr/>
          </p:nvPicPr>
          <p:blipFill>
            <a:blip r:embed="rId7" cstate="print"/>
            <a:stretch>
              <a:fillRect/>
            </a:stretch>
          </p:blipFill>
          <p:spPr>
            <a:xfrm>
              <a:off x="0" y="8439532"/>
              <a:ext cx="6228644" cy="2869759"/>
            </a:xfrm>
            <a:prstGeom prst="rect">
              <a:avLst/>
            </a:prstGeom>
          </p:spPr>
        </p:pic>
        <p:pic>
          <p:nvPicPr>
            <p:cNvPr id="14" name="object 14"/>
            <p:cNvPicPr/>
            <p:nvPr/>
          </p:nvPicPr>
          <p:blipFill>
            <a:blip r:embed="rId8" cstate="print"/>
            <a:stretch>
              <a:fillRect/>
            </a:stretch>
          </p:blipFill>
          <p:spPr>
            <a:xfrm>
              <a:off x="534623" y="10876483"/>
              <a:ext cx="387315" cy="387323"/>
            </a:xfrm>
            <a:prstGeom prst="rect">
              <a:avLst/>
            </a:prstGeom>
          </p:spPr>
        </p:pic>
        <p:sp>
          <p:nvSpPr>
            <p:cNvPr id="15" name="object 15"/>
            <p:cNvSpPr/>
            <p:nvPr/>
          </p:nvSpPr>
          <p:spPr>
            <a:xfrm>
              <a:off x="0" y="10532789"/>
              <a:ext cx="11430" cy="118745"/>
            </a:xfrm>
            <a:custGeom>
              <a:avLst/>
              <a:gdLst/>
              <a:ahLst/>
              <a:cxnLst/>
              <a:rect l="l" t="t" r="r" b="b"/>
              <a:pathLst>
                <a:path w="11430" h="118745">
                  <a:moveTo>
                    <a:pt x="10833" y="59067"/>
                  </a:moveTo>
                  <a:lnTo>
                    <a:pt x="0" y="65455"/>
                  </a:lnTo>
                  <a:lnTo>
                    <a:pt x="0" y="118148"/>
                  </a:lnTo>
                  <a:lnTo>
                    <a:pt x="10833" y="111747"/>
                  </a:lnTo>
                  <a:lnTo>
                    <a:pt x="10833" y="59067"/>
                  </a:lnTo>
                  <a:close/>
                </a:path>
                <a:path w="11430" h="118745">
                  <a:moveTo>
                    <a:pt x="10833" y="6388"/>
                  </a:moveTo>
                  <a:lnTo>
                    <a:pt x="0" y="0"/>
                  </a:lnTo>
                  <a:lnTo>
                    <a:pt x="0" y="52679"/>
                  </a:lnTo>
                  <a:lnTo>
                    <a:pt x="10833" y="59067"/>
                  </a:lnTo>
                  <a:lnTo>
                    <a:pt x="10833" y="6388"/>
                  </a:lnTo>
                  <a:close/>
                </a:path>
              </a:pathLst>
            </a:custGeom>
            <a:solidFill>
              <a:srgbClr val="9AA3A9">
                <a:alpha val="14999"/>
              </a:srgbClr>
            </a:solidFill>
          </p:spPr>
          <p:txBody>
            <a:bodyPr wrap="square" lIns="0" tIns="0" rIns="0" bIns="0" rtlCol="0"/>
            <a:lstStyle/>
            <a:p>
              <a:endParaRPr/>
            </a:p>
          </p:txBody>
        </p:sp>
      </p:grpSp>
      <p:pic>
        <p:nvPicPr>
          <p:cNvPr id="16" name="object 16"/>
          <p:cNvPicPr/>
          <p:nvPr/>
        </p:nvPicPr>
        <p:blipFill>
          <a:blip r:embed="rId4" cstate="print"/>
          <a:stretch>
            <a:fillRect/>
          </a:stretch>
        </p:blipFill>
        <p:spPr>
          <a:xfrm>
            <a:off x="6752428" y="9441603"/>
            <a:ext cx="387309" cy="387326"/>
          </a:xfrm>
          <a:prstGeom prst="rect">
            <a:avLst/>
          </a:prstGeom>
        </p:spPr>
      </p:pic>
      <p:pic>
        <p:nvPicPr>
          <p:cNvPr id="17" name="object 17"/>
          <p:cNvPicPr/>
          <p:nvPr/>
        </p:nvPicPr>
        <p:blipFill>
          <a:blip r:embed="rId9" cstate="print"/>
          <a:stretch>
            <a:fillRect/>
          </a:stretch>
        </p:blipFill>
        <p:spPr>
          <a:xfrm>
            <a:off x="11535355" y="10876483"/>
            <a:ext cx="387309" cy="387323"/>
          </a:xfrm>
          <a:prstGeom prst="rect">
            <a:avLst/>
          </a:prstGeom>
        </p:spPr>
      </p:pic>
      <p:sp>
        <p:nvSpPr>
          <p:cNvPr id="18" name="object 18"/>
          <p:cNvSpPr/>
          <p:nvPr/>
        </p:nvSpPr>
        <p:spPr>
          <a:xfrm>
            <a:off x="6706934" y="8439537"/>
            <a:ext cx="956944" cy="956944"/>
          </a:xfrm>
          <a:custGeom>
            <a:avLst/>
            <a:gdLst/>
            <a:ahLst/>
            <a:cxnLst/>
            <a:rect l="l" t="t" r="r" b="b"/>
            <a:pathLst>
              <a:path w="956945" h="956945">
                <a:moveTo>
                  <a:pt x="239141" y="478294"/>
                </a:moveTo>
                <a:lnTo>
                  <a:pt x="150456" y="327837"/>
                </a:lnTo>
                <a:lnTo>
                  <a:pt x="0" y="239153"/>
                </a:lnTo>
                <a:lnTo>
                  <a:pt x="0" y="291833"/>
                </a:lnTo>
                <a:lnTo>
                  <a:pt x="117309" y="360984"/>
                </a:lnTo>
                <a:lnTo>
                  <a:pt x="186448" y="478294"/>
                </a:lnTo>
                <a:lnTo>
                  <a:pt x="239141" y="478294"/>
                </a:lnTo>
                <a:close/>
              </a:path>
              <a:path w="956945" h="956945">
                <a:moveTo>
                  <a:pt x="239141" y="0"/>
                </a:moveTo>
                <a:lnTo>
                  <a:pt x="186448" y="0"/>
                </a:lnTo>
                <a:lnTo>
                  <a:pt x="117297" y="117309"/>
                </a:lnTo>
                <a:lnTo>
                  <a:pt x="0" y="186461"/>
                </a:lnTo>
                <a:lnTo>
                  <a:pt x="0" y="239141"/>
                </a:lnTo>
                <a:lnTo>
                  <a:pt x="150456" y="150456"/>
                </a:lnTo>
                <a:lnTo>
                  <a:pt x="239141" y="0"/>
                </a:lnTo>
                <a:close/>
              </a:path>
              <a:path w="956945" h="956945">
                <a:moveTo>
                  <a:pt x="478294" y="239141"/>
                </a:moveTo>
                <a:lnTo>
                  <a:pt x="327837" y="327837"/>
                </a:lnTo>
                <a:lnTo>
                  <a:pt x="239141" y="478294"/>
                </a:lnTo>
                <a:lnTo>
                  <a:pt x="291833" y="478294"/>
                </a:lnTo>
                <a:lnTo>
                  <a:pt x="360972" y="360984"/>
                </a:lnTo>
                <a:lnTo>
                  <a:pt x="478294" y="291833"/>
                </a:lnTo>
                <a:lnTo>
                  <a:pt x="478294" y="239141"/>
                </a:lnTo>
                <a:close/>
              </a:path>
              <a:path w="956945" h="956945">
                <a:moveTo>
                  <a:pt x="478294" y="186461"/>
                </a:moveTo>
                <a:lnTo>
                  <a:pt x="360972" y="117309"/>
                </a:lnTo>
                <a:lnTo>
                  <a:pt x="291833" y="0"/>
                </a:lnTo>
                <a:lnTo>
                  <a:pt x="239141" y="0"/>
                </a:lnTo>
                <a:lnTo>
                  <a:pt x="327837" y="150456"/>
                </a:lnTo>
                <a:lnTo>
                  <a:pt x="478294" y="239141"/>
                </a:lnTo>
                <a:lnTo>
                  <a:pt x="478294" y="186461"/>
                </a:lnTo>
                <a:close/>
              </a:path>
              <a:path w="956945" h="956945">
                <a:moveTo>
                  <a:pt x="717435" y="956589"/>
                </a:moveTo>
                <a:lnTo>
                  <a:pt x="628751" y="806145"/>
                </a:lnTo>
                <a:lnTo>
                  <a:pt x="478294" y="717435"/>
                </a:lnTo>
                <a:lnTo>
                  <a:pt x="478294" y="770128"/>
                </a:lnTo>
                <a:lnTo>
                  <a:pt x="595591" y="839279"/>
                </a:lnTo>
                <a:lnTo>
                  <a:pt x="664743" y="956589"/>
                </a:lnTo>
                <a:lnTo>
                  <a:pt x="717435" y="956589"/>
                </a:lnTo>
                <a:close/>
              </a:path>
              <a:path w="956945" h="956945">
                <a:moveTo>
                  <a:pt x="717435" y="478294"/>
                </a:moveTo>
                <a:lnTo>
                  <a:pt x="664756" y="478294"/>
                </a:lnTo>
                <a:lnTo>
                  <a:pt x="595591" y="595604"/>
                </a:lnTo>
                <a:lnTo>
                  <a:pt x="478282" y="664756"/>
                </a:lnTo>
                <a:lnTo>
                  <a:pt x="478282" y="717435"/>
                </a:lnTo>
                <a:lnTo>
                  <a:pt x="628738" y="628751"/>
                </a:lnTo>
                <a:lnTo>
                  <a:pt x="717435" y="478294"/>
                </a:lnTo>
                <a:close/>
              </a:path>
              <a:path w="956945" h="956945">
                <a:moveTo>
                  <a:pt x="956589" y="717448"/>
                </a:moveTo>
                <a:lnTo>
                  <a:pt x="806132" y="806132"/>
                </a:lnTo>
                <a:lnTo>
                  <a:pt x="717435" y="956589"/>
                </a:lnTo>
                <a:lnTo>
                  <a:pt x="770115" y="956589"/>
                </a:lnTo>
                <a:lnTo>
                  <a:pt x="839279" y="839279"/>
                </a:lnTo>
                <a:lnTo>
                  <a:pt x="956589" y="770128"/>
                </a:lnTo>
                <a:lnTo>
                  <a:pt x="956589" y="717448"/>
                </a:lnTo>
                <a:close/>
              </a:path>
              <a:path w="956945" h="956945">
                <a:moveTo>
                  <a:pt x="956589" y="664756"/>
                </a:moveTo>
                <a:lnTo>
                  <a:pt x="839279" y="595604"/>
                </a:lnTo>
                <a:lnTo>
                  <a:pt x="770115" y="478294"/>
                </a:lnTo>
                <a:lnTo>
                  <a:pt x="717435" y="478294"/>
                </a:lnTo>
                <a:lnTo>
                  <a:pt x="806132" y="628751"/>
                </a:lnTo>
                <a:lnTo>
                  <a:pt x="956589" y="717435"/>
                </a:lnTo>
                <a:lnTo>
                  <a:pt x="956589" y="664756"/>
                </a:lnTo>
                <a:close/>
              </a:path>
            </a:pathLst>
          </a:custGeom>
          <a:solidFill>
            <a:srgbClr val="9AA3A9">
              <a:alpha val="14999"/>
            </a:srgbClr>
          </a:solid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1205763" y="1790521"/>
            <a:ext cx="7724832" cy="7724843"/>
          </a:xfrm>
          <a:prstGeom prst="rect">
            <a:avLst/>
          </a:prstGeom>
        </p:spPr>
      </p:pic>
      <p:sp>
        <p:nvSpPr>
          <p:cNvPr id="3" name="object 3"/>
          <p:cNvSpPr txBox="1">
            <a:spLocks noGrp="1"/>
          </p:cNvSpPr>
          <p:nvPr>
            <p:ph type="title"/>
          </p:nvPr>
        </p:nvSpPr>
        <p:spPr>
          <a:xfrm>
            <a:off x="1160797" y="1636375"/>
            <a:ext cx="6531714" cy="1339469"/>
          </a:xfrm>
          <a:prstGeom prst="rect">
            <a:avLst/>
          </a:prstGeom>
        </p:spPr>
        <p:txBody>
          <a:bodyPr vert="horz" wrap="square" lIns="0" tIns="132715" rIns="0" bIns="0" rtlCol="0" anchor="t">
            <a:spAutoFit/>
          </a:bodyPr>
          <a:lstStyle/>
          <a:p>
            <a:pPr marL="12700" marR="5080">
              <a:lnSpc>
                <a:spcPts val="4740"/>
              </a:lnSpc>
              <a:spcBef>
                <a:spcPts val="1045"/>
              </a:spcBef>
            </a:pPr>
            <a:r>
              <a:rPr sz="4700" spc="140">
                <a:solidFill>
                  <a:srgbClr val="616A7C"/>
                </a:solidFill>
                <a:latin typeface="Raleway"/>
              </a:rPr>
              <a:t>Understanding</a:t>
            </a:r>
            <a:r>
              <a:rPr sz="4700" spc="-90">
                <a:solidFill>
                  <a:srgbClr val="616A7C"/>
                </a:solidFill>
                <a:latin typeface="Raleway"/>
              </a:rPr>
              <a:t> </a:t>
            </a:r>
            <a:r>
              <a:rPr sz="4700" spc="170">
                <a:solidFill>
                  <a:srgbClr val="616A7C"/>
                </a:solidFill>
                <a:latin typeface="Raleway"/>
              </a:rPr>
              <a:t>the </a:t>
            </a:r>
            <a:r>
              <a:rPr sz="4700" spc="114">
                <a:solidFill>
                  <a:srgbClr val="616A7C"/>
                </a:solidFill>
                <a:latin typeface="Raleway"/>
              </a:rPr>
              <a:t>Natural</a:t>
            </a:r>
            <a:r>
              <a:rPr sz="4700" spc="-225">
                <a:solidFill>
                  <a:srgbClr val="616A7C"/>
                </a:solidFill>
                <a:latin typeface="Raleway"/>
              </a:rPr>
              <a:t> </a:t>
            </a:r>
            <a:r>
              <a:rPr sz="4700" spc="60">
                <a:solidFill>
                  <a:srgbClr val="616A7C"/>
                </a:solidFill>
                <a:latin typeface="Raleway"/>
              </a:rPr>
              <a:t>Origin</a:t>
            </a:r>
            <a:r>
              <a:rPr sz="4700" spc="-75">
                <a:solidFill>
                  <a:srgbClr val="616A7C"/>
                </a:solidFill>
                <a:latin typeface="Raleway"/>
              </a:rPr>
              <a:t> </a:t>
            </a:r>
            <a:r>
              <a:rPr sz="4700" spc="-10">
                <a:solidFill>
                  <a:srgbClr val="616A7C"/>
                </a:solidFill>
                <a:latin typeface="Raleway"/>
              </a:rPr>
              <a:t>Index:</a:t>
            </a:r>
            <a:endParaRPr lang="en-US" sz="4700">
              <a:latin typeface="Raleway"/>
            </a:endParaRPr>
          </a:p>
        </p:txBody>
      </p:sp>
      <p:sp>
        <p:nvSpPr>
          <p:cNvPr id="4" name="object 4"/>
          <p:cNvSpPr txBox="1"/>
          <p:nvPr/>
        </p:nvSpPr>
        <p:spPr>
          <a:xfrm>
            <a:off x="1160797" y="3138318"/>
            <a:ext cx="5916930" cy="407670"/>
          </a:xfrm>
          <a:prstGeom prst="rect">
            <a:avLst/>
          </a:prstGeom>
        </p:spPr>
        <p:txBody>
          <a:bodyPr vert="horz" wrap="square" lIns="0" tIns="13335" rIns="0" bIns="0" rtlCol="0" anchor="t">
            <a:spAutoFit/>
          </a:bodyPr>
          <a:lstStyle/>
          <a:p>
            <a:pPr marL="12700">
              <a:lnSpc>
                <a:spcPct val="100000"/>
              </a:lnSpc>
              <a:spcBef>
                <a:spcPts val="105"/>
              </a:spcBef>
            </a:pPr>
            <a:r>
              <a:rPr sz="2500" spc="105">
                <a:solidFill>
                  <a:srgbClr val="616A7C"/>
                </a:solidFill>
                <a:latin typeface="Raleway"/>
                <a:cs typeface="Arial"/>
              </a:rPr>
              <a:t>What</a:t>
            </a:r>
            <a:r>
              <a:rPr sz="2500" spc="-25">
                <a:solidFill>
                  <a:srgbClr val="616A7C"/>
                </a:solidFill>
                <a:latin typeface="Raleway"/>
                <a:cs typeface="Arial"/>
              </a:rPr>
              <a:t> </a:t>
            </a:r>
            <a:r>
              <a:rPr sz="2500" spc="-100">
                <a:solidFill>
                  <a:srgbClr val="616A7C"/>
                </a:solidFill>
                <a:latin typeface="Raleway"/>
                <a:cs typeface="Arial"/>
              </a:rPr>
              <a:t>ISO</a:t>
            </a:r>
            <a:r>
              <a:rPr sz="2500" spc="-25">
                <a:solidFill>
                  <a:srgbClr val="616A7C"/>
                </a:solidFill>
                <a:latin typeface="Raleway"/>
                <a:cs typeface="Arial"/>
              </a:rPr>
              <a:t> </a:t>
            </a:r>
            <a:r>
              <a:rPr sz="2500" spc="-95">
                <a:solidFill>
                  <a:srgbClr val="616A7C"/>
                </a:solidFill>
                <a:latin typeface="Raleway"/>
                <a:cs typeface="Arial"/>
              </a:rPr>
              <a:t>16128</a:t>
            </a:r>
            <a:r>
              <a:rPr sz="2500" spc="-25">
                <a:solidFill>
                  <a:srgbClr val="616A7C"/>
                </a:solidFill>
                <a:latin typeface="Raleway"/>
                <a:cs typeface="Arial"/>
              </a:rPr>
              <a:t> </a:t>
            </a:r>
            <a:r>
              <a:rPr sz="2500">
                <a:solidFill>
                  <a:srgbClr val="616A7C"/>
                </a:solidFill>
                <a:latin typeface="Raleway"/>
                <a:cs typeface="Arial"/>
              </a:rPr>
              <a:t>Means</a:t>
            </a:r>
            <a:r>
              <a:rPr sz="2500" spc="-25">
                <a:solidFill>
                  <a:srgbClr val="616A7C"/>
                </a:solidFill>
                <a:latin typeface="Raleway"/>
                <a:cs typeface="Arial"/>
              </a:rPr>
              <a:t> </a:t>
            </a:r>
            <a:r>
              <a:rPr sz="2500" spc="60">
                <a:solidFill>
                  <a:srgbClr val="616A7C"/>
                </a:solidFill>
                <a:latin typeface="Raleway"/>
                <a:cs typeface="Arial"/>
              </a:rPr>
              <a:t>for</a:t>
            </a:r>
            <a:r>
              <a:rPr sz="2500" spc="-185">
                <a:solidFill>
                  <a:srgbClr val="616A7C"/>
                </a:solidFill>
                <a:latin typeface="Raleway"/>
                <a:cs typeface="Arial"/>
              </a:rPr>
              <a:t> </a:t>
            </a:r>
            <a:r>
              <a:rPr sz="2500">
                <a:solidFill>
                  <a:srgbClr val="616A7C"/>
                </a:solidFill>
                <a:latin typeface="Raleway"/>
                <a:cs typeface="Arial"/>
              </a:rPr>
              <a:t>Your</a:t>
            </a:r>
            <a:r>
              <a:rPr sz="2500" spc="-90">
                <a:solidFill>
                  <a:srgbClr val="616A7C"/>
                </a:solidFill>
                <a:latin typeface="Raleway"/>
                <a:cs typeface="Arial"/>
              </a:rPr>
              <a:t> </a:t>
            </a:r>
            <a:r>
              <a:rPr sz="2500" spc="-10">
                <a:solidFill>
                  <a:srgbClr val="616A7C"/>
                </a:solidFill>
                <a:latin typeface="Raleway"/>
                <a:cs typeface="Arial"/>
              </a:rPr>
              <a:t>Skincare</a:t>
            </a:r>
            <a:endParaRPr sz="2500">
              <a:latin typeface="Raleway"/>
              <a:cs typeface="Arial"/>
            </a:endParaRPr>
          </a:p>
        </p:txBody>
      </p:sp>
      <p:sp>
        <p:nvSpPr>
          <p:cNvPr id="5" name="object 5"/>
          <p:cNvSpPr txBox="1"/>
          <p:nvPr/>
        </p:nvSpPr>
        <p:spPr>
          <a:xfrm>
            <a:off x="1160797" y="3818073"/>
            <a:ext cx="6203950" cy="3677285"/>
          </a:xfrm>
          <a:prstGeom prst="rect">
            <a:avLst/>
          </a:prstGeom>
        </p:spPr>
        <p:txBody>
          <a:bodyPr vert="horz" wrap="square" lIns="0" tIns="11430" rIns="0" bIns="0" rtlCol="0">
            <a:spAutoFit/>
          </a:bodyPr>
          <a:lstStyle/>
          <a:p>
            <a:pPr marL="12700" marR="443865">
              <a:lnSpc>
                <a:spcPct val="116100"/>
              </a:lnSpc>
              <a:spcBef>
                <a:spcPts val="90"/>
              </a:spcBef>
            </a:pPr>
            <a:r>
              <a:rPr sz="1500" spc="75">
                <a:solidFill>
                  <a:srgbClr val="434A5B"/>
                </a:solidFill>
                <a:latin typeface="Arial"/>
                <a:cs typeface="Arial"/>
              </a:rPr>
              <a:t>When</a:t>
            </a:r>
            <a:r>
              <a:rPr sz="1500" spc="25">
                <a:solidFill>
                  <a:srgbClr val="434A5B"/>
                </a:solidFill>
                <a:latin typeface="Arial"/>
                <a:cs typeface="Arial"/>
              </a:rPr>
              <a:t> </a:t>
            </a:r>
            <a:r>
              <a:rPr sz="1500" spc="50">
                <a:solidFill>
                  <a:srgbClr val="434A5B"/>
                </a:solidFill>
                <a:latin typeface="Arial"/>
                <a:cs typeface="Arial"/>
              </a:rPr>
              <a:t>you</a:t>
            </a:r>
            <a:r>
              <a:rPr sz="1500" spc="80">
                <a:solidFill>
                  <a:srgbClr val="434A5B"/>
                </a:solidFill>
                <a:latin typeface="Arial"/>
                <a:cs typeface="Arial"/>
              </a:rPr>
              <a:t> </a:t>
            </a:r>
            <a:r>
              <a:rPr sz="1500">
                <a:solidFill>
                  <a:srgbClr val="434A5B"/>
                </a:solidFill>
                <a:latin typeface="Arial"/>
                <a:cs typeface="Arial"/>
              </a:rPr>
              <a:t>see</a:t>
            </a:r>
            <a:r>
              <a:rPr sz="1500" spc="85">
                <a:solidFill>
                  <a:srgbClr val="434A5B"/>
                </a:solidFill>
                <a:latin typeface="Arial"/>
                <a:cs typeface="Arial"/>
              </a:rPr>
              <a:t> </a:t>
            </a:r>
            <a:r>
              <a:rPr sz="1500" spc="-45">
                <a:solidFill>
                  <a:srgbClr val="434A5B"/>
                </a:solidFill>
                <a:latin typeface="Arial"/>
                <a:cs typeface="Arial"/>
              </a:rPr>
              <a:t>“ISO</a:t>
            </a:r>
            <a:r>
              <a:rPr sz="1500" spc="85">
                <a:solidFill>
                  <a:srgbClr val="434A5B"/>
                </a:solidFill>
                <a:latin typeface="Arial"/>
                <a:cs typeface="Arial"/>
              </a:rPr>
              <a:t> </a:t>
            </a:r>
            <a:r>
              <a:rPr sz="1500" spc="-80">
                <a:solidFill>
                  <a:srgbClr val="434A5B"/>
                </a:solidFill>
                <a:latin typeface="Arial"/>
                <a:cs typeface="Arial"/>
              </a:rPr>
              <a:t>16128</a:t>
            </a:r>
            <a:r>
              <a:rPr sz="1500" spc="80">
                <a:solidFill>
                  <a:srgbClr val="434A5B"/>
                </a:solidFill>
                <a:latin typeface="Arial"/>
                <a:cs typeface="Arial"/>
              </a:rPr>
              <a:t> </a:t>
            </a:r>
            <a:r>
              <a:rPr sz="1500">
                <a:solidFill>
                  <a:srgbClr val="434A5B"/>
                </a:solidFill>
                <a:latin typeface="Arial"/>
                <a:cs typeface="Arial"/>
              </a:rPr>
              <a:t>compliant”</a:t>
            </a:r>
            <a:r>
              <a:rPr sz="1500" spc="35">
                <a:solidFill>
                  <a:srgbClr val="434A5B"/>
                </a:solidFill>
                <a:latin typeface="Arial"/>
                <a:cs typeface="Arial"/>
              </a:rPr>
              <a:t> </a:t>
            </a:r>
            <a:r>
              <a:rPr sz="1500" spc="50">
                <a:solidFill>
                  <a:srgbClr val="434A5B"/>
                </a:solidFill>
                <a:latin typeface="Arial"/>
                <a:cs typeface="Arial"/>
              </a:rPr>
              <a:t>on</a:t>
            </a:r>
            <a:r>
              <a:rPr sz="1500" spc="85">
                <a:solidFill>
                  <a:srgbClr val="434A5B"/>
                </a:solidFill>
                <a:latin typeface="Arial"/>
                <a:cs typeface="Arial"/>
              </a:rPr>
              <a:t> </a:t>
            </a:r>
            <a:r>
              <a:rPr sz="1500">
                <a:solidFill>
                  <a:srgbClr val="434A5B"/>
                </a:solidFill>
                <a:latin typeface="Arial"/>
                <a:cs typeface="Arial"/>
              </a:rPr>
              <a:t>an</a:t>
            </a:r>
            <a:r>
              <a:rPr sz="1500" spc="80">
                <a:solidFill>
                  <a:srgbClr val="434A5B"/>
                </a:solidFill>
                <a:latin typeface="Arial"/>
                <a:cs typeface="Arial"/>
              </a:rPr>
              <a:t> </a:t>
            </a:r>
            <a:r>
              <a:rPr sz="1500">
                <a:solidFill>
                  <a:srgbClr val="434A5B"/>
                </a:solidFill>
                <a:latin typeface="Arial"/>
                <a:cs typeface="Arial"/>
              </a:rPr>
              <a:t>ingredient</a:t>
            </a:r>
            <a:r>
              <a:rPr sz="1500" spc="85">
                <a:solidFill>
                  <a:srgbClr val="434A5B"/>
                </a:solidFill>
                <a:latin typeface="Arial"/>
                <a:cs typeface="Arial"/>
              </a:rPr>
              <a:t> </a:t>
            </a:r>
            <a:r>
              <a:rPr sz="1500">
                <a:solidFill>
                  <a:srgbClr val="434A5B"/>
                </a:solidFill>
                <a:latin typeface="Arial"/>
                <a:cs typeface="Arial"/>
              </a:rPr>
              <a:t>or</a:t>
            </a:r>
            <a:r>
              <a:rPr sz="1500" spc="40">
                <a:solidFill>
                  <a:srgbClr val="434A5B"/>
                </a:solidFill>
                <a:latin typeface="Arial"/>
                <a:cs typeface="Arial"/>
              </a:rPr>
              <a:t> product, </a:t>
            </a:r>
            <a:r>
              <a:rPr sz="1500">
                <a:solidFill>
                  <a:srgbClr val="434A5B"/>
                </a:solidFill>
                <a:latin typeface="Arial"/>
                <a:cs typeface="Arial"/>
              </a:rPr>
              <a:t>it</a:t>
            </a:r>
            <a:r>
              <a:rPr sz="1500" spc="60">
                <a:solidFill>
                  <a:srgbClr val="434A5B"/>
                </a:solidFill>
                <a:latin typeface="Arial"/>
                <a:cs typeface="Arial"/>
              </a:rPr>
              <a:t> </a:t>
            </a:r>
            <a:r>
              <a:rPr sz="1500">
                <a:solidFill>
                  <a:srgbClr val="434A5B"/>
                </a:solidFill>
                <a:latin typeface="Arial"/>
                <a:cs typeface="Arial"/>
              </a:rPr>
              <a:t>means</a:t>
            </a:r>
            <a:r>
              <a:rPr sz="1500" spc="65">
                <a:solidFill>
                  <a:srgbClr val="434A5B"/>
                </a:solidFill>
                <a:latin typeface="Arial"/>
                <a:cs typeface="Arial"/>
              </a:rPr>
              <a:t> </a:t>
            </a:r>
            <a:r>
              <a:rPr sz="1500">
                <a:solidFill>
                  <a:srgbClr val="434A5B"/>
                </a:solidFill>
                <a:latin typeface="Arial"/>
                <a:cs typeface="Arial"/>
              </a:rPr>
              <a:t>it</a:t>
            </a:r>
            <a:r>
              <a:rPr sz="1500" spc="65">
                <a:solidFill>
                  <a:srgbClr val="434A5B"/>
                </a:solidFill>
                <a:latin typeface="Arial"/>
                <a:cs typeface="Arial"/>
              </a:rPr>
              <a:t> </a:t>
            </a:r>
            <a:r>
              <a:rPr sz="1500" spc="60">
                <a:solidFill>
                  <a:srgbClr val="434A5B"/>
                </a:solidFill>
                <a:latin typeface="Arial"/>
                <a:cs typeface="Arial"/>
              </a:rPr>
              <a:t>meets </a:t>
            </a:r>
            <a:r>
              <a:rPr sz="1500">
                <a:solidFill>
                  <a:srgbClr val="434A5B"/>
                </a:solidFill>
                <a:latin typeface="Arial"/>
                <a:cs typeface="Arial"/>
              </a:rPr>
              <a:t>a</a:t>
            </a:r>
            <a:r>
              <a:rPr sz="1500" spc="65">
                <a:solidFill>
                  <a:srgbClr val="434A5B"/>
                </a:solidFill>
                <a:latin typeface="Arial"/>
                <a:cs typeface="Arial"/>
              </a:rPr>
              <a:t> </a:t>
            </a:r>
            <a:r>
              <a:rPr sz="1500" spc="60">
                <a:solidFill>
                  <a:srgbClr val="434A5B"/>
                </a:solidFill>
                <a:latin typeface="Arial"/>
                <a:cs typeface="Arial"/>
              </a:rPr>
              <a:t>global</a:t>
            </a:r>
            <a:r>
              <a:rPr sz="1500" spc="5">
                <a:solidFill>
                  <a:srgbClr val="434A5B"/>
                </a:solidFill>
                <a:latin typeface="Arial"/>
                <a:cs typeface="Arial"/>
              </a:rPr>
              <a:t> </a:t>
            </a:r>
            <a:r>
              <a:rPr sz="1500">
                <a:solidFill>
                  <a:srgbClr val="434A5B"/>
                </a:solidFill>
                <a:latin typeface="Arial"/>
                <a:cs typeface="Arial"/>
              </a:rPr>
              <a:t>clean</a:t>
            </a:r>
            <a:r>
              <a:rPr sz="1500" spc="60">
                <a:solidFill>
                  <a:srgbClr val="434A5B"/>
                </a:solidFill>
                <a:latin typeface="Arial"/>
                <a:cs typeface="Arial"/>
              </a:rPr>
              <a:t> </a:t>
            </a:r>
            <a:r>
              <a:rPr sz="1500" spc="50">
                <a:solidFill>
                  <a:srgbClr val="434A5B"/>
                </a:solidFill>
                <a:latin typeface="Arial"/>
                <a:cs typeface="Arial"/>
              </a:rPr>
              <a:t>beauty</a:t>
            </a:r>
            <a:r>
              <a:rPr sz="1500" spc="15">
                <a:solidFill>
                  <a:srgbClr val="434A5B"/>
                </a:solidFill>
                <a:latin typeface="Arial"/>
                <a:cs typeface="Arial"/>
              </a:rPr>
              <a:t> </a:t>
            </a:r>
            <a:r>
              <a:rPr sz="1500">
                <a:solidFill>
                  <a:srgbClr val="434A5B"/>
                </a:solidFill>
                <a:latin typeface="Arial"/>
                <a:cs typeface="Arial"/>
              </a:rPr>
              <a:t>standard</a:t>
            </a:r>
            <a:r>
              <a:rPr sz="1500" spc="65">
                <a:solidFill>
                  <a:srgbClr val="434A5B"/>
                </a:solidFill>
                <a:latin typeface="Arial"/>
                <a:cs typeface="Arial"/>
              </a:rPr>
              <a:t> </a:t>
            </a:r>
            <a:r>
              <a:rPr sz="1500">
                <a:solidFill>
                  <a:srgbClr val="434A5B"/>
                </a:solidFill>
                <a:latin typeface="Arial"/>
                <a:cs typeface="Arial"/>
              </a:rPr>
              <a:t>for</a:t>
            </a:r>
            <a:r>
              <a:rPr sz="1500" spc="20">
                <a:solidFill>
                  <a:srgbClr val="434A5B"/>
                </a:solidFill>
                <a:latin typeface="Arial"/>
                <a:cs typeface="Arial"/>
              </a:rPr>
              <a:t> </a:t>
            </a:r>
            <a:r>
              <a:rPr sz="1500" spc="70">
                <a:solidFill>
                  <a:srgbClr val="434A5B"/>
                </a:solidFill>
                <a:latin typeface="Arial"/>
                <a:cs typeface="Arial"/>
              </a:rPr>
              <a:t>how</a:t>
            </a:r>
            <a:r>
              <a:rPr sz="1500" spc="15">
                <a:solidFill>
                  <a:srgbClr val="434A5B"/>
                </a:solidFill>
                <a:latin typeface="Arial"/>
                <a:cs typeface="Arial"/>
              </a:rPr>
              <a:t> </a:t>
            </a:r>
            <a:r>
              <a:rPr sz="1500" spc="-10">
                <a:solidFill>
                  <a:srgbClr val="434A5B"/>
                </a:solidFill>
                <a:latin typeface="Arial"/>
                <a:cs typeface="Arial"/>
              </a:rPr>
              <a:t>natural </a:t>
            </a:r>
            <a:r>
              <a:rPr sz="1500">
                <a:solidFill>
                  <a:srgbClr val="434A5B"/>
                </a:solidFill>
                <a:latin typeface="Arial"/>
                <a:cs typeface="Arial"/>
              </a:rPr>
              <a:t>a</a:t>
            </a:r>
            <a:r>
              <a:rPr sz="1500" spc="105">
                <a:solidFill>
                  <a:srgbClr val="434A5B"/>
                </a:solidFill>
                <a:latin typeface="Arial"/>
                <a:cs typeface="Arial"/>
              </a:rPr>
              <a:t> </a:t>
            </a:r>
            <a:r>
              <a:rPr sz="1500">
                <a:solidFill>
                  <a:srgbClr val="434A5B"/>
                </a:solidFill>
                <a:latin typeface="Arial"/>
                <a:cs typeface="Arial"/>
              </a:rPr>
              <a:t>skincare</a:t>
            </a:r>
            <a:r>
              <a:rPr sz="1500" spc="110">
                <a:solidFill>
                  <a:srgbClr val="434A5B"/>
                </a:solidFill>
                <a:latin typeface="Arial"/>
                <a:cs typeface="Arial"/>
              </a:rPr>
              <a:t> </a:t>
            </a:r>
            <a:r>
              <a:rPr sz="1500">
                <a:solidFill>
                  <a:srgbClr val="434A5B"/>
                </a:solidFill>
                <a:latin typeface="Arial"/>
                <a:cs typeface="Arial"/>
              </a:rPr>
              <a:t>ingredient</a:t>
            </a:r>
            <a:r>
              <a:rPr sz="1500" spc="110">
                <a:solidFill>
                  <a:srgbClr val="434A5B"/>
                </a:solidFill>
                <a:latin typeface="Arial"/>
                <a:cs typeface="Arial"/>
              </a:rPr>
              <a:t> </a:t>
            </a:r>
            <a:r>
              <a:rPr sz="1500" spc="50">
                <a:solidFill>
                  <a:srgbClr val="434A5B"/>
                </a:solidFill>
                <a:latin typeface="Arial"/>
                <a:cs typeface="Arial"/>
              </a:rPr>
              <a:t>truly</a:t>
            </a:r>
            <a:r>
              <a:rPr sz="1500" spc="55">
                <a:solidFill>
                  <a:srgbClr val="434A5B"/>
                </a:solidFill>
                <a:latin typeface="Arial"/>
                <a:cs typeface="Arial"/>
              </a:rPr>
              <a:t> </a:t>
            </a:r>
            <a:r>
              <a:rPr sz="1500" spc="-25">
                <a:solidFill>
                  <a:srgbClr val="434A5B"/>
                </a:solidFill>
                <a:latin typeface="Arial"/>
                <a:cs typeface="Arial"/>
              </a:rPr>
              <a:t>is.</a:t>
            </a:r>
            <a:endParaRPr sz="1500">
              <a:latin typeface="Arial"/>
              <a:cs typeface="Arial"/>
            </a:endParaRPr>
          </a:p>
          <a:p>
            <a:pPr>
              <a:lnSpc>
                <a:spcPct val="100000"/>
              </a:lnSpc>
              <a:spcBef>
                <a:spcPts val="1155"/>
              </a:spcBef>
            </a:pPr>
            <a:endParaRPr sz="1500">
              <a:latin typeface="Arial"/>
              <a:cs typeface="Arial"/>
            </a:endParaRPr>
          </a:p>
          <a:p>
            <a:pPr marL="12700" marR="19685">
              <a:lnSpc>
                <a:spcPct val="116100"/>
              </a:lnSpc>
              <a:spcBef>
                <a:spcPts val="5"/>
              </a:spcBef>
            </a:pPr>
            <a:r>
              <a:rPr sz="1500">
                <a:solidFill>
                  <a:srgbClr val="434A5B"/>
                </a:solidFill>
                <a:latin typeface="Arial"/>
                <a:cs typeface="Arial"/>
              </a:rPr>
              <a:t>The</a:t>
            </a:r>
            <a:r>
              <a:rPr sz="1500" spc="40">
                <a:solidFill>
                  <a:srgbClr val="434A5B"/>
                </a:solidFill>
                <a:latin typeface="Arial"/>
                <a:cs typeface="Arial"/>
              </a:rPr>
              <a:t> </a:t>
            </a:r>
            <a:r>
              <a:rPr sz="1500">
                <a:solidFill>
                  <a:srgbClr val="434A5B"/>
                </a:solidFill>
                <a:latin typeface="Arial"/>
                <a:cs typeface="Arial"/>
              </a:rPr>
              <a:t>Natural</a:t>
            </a:r>
            <a:r>
              <a:rPr sz="1500" spc="-10">
                <a:solidFill>
                  <a:srgbClr val="434A5B"/>
                </a:solidFill>
                <a:latin typeface="Arial"/>
                <a:cs typeface="Arial"/>
              </a:rPr>
              <a:t> </a:t>
            </a:r>
            <a:r>
              <a:rPr sz="1500">
                <a:solidFill>
                  <a:srgbClr val="434A5B"/>
                </a:solidFill>
                <a:latin typeface="Arial"/>
                <a:cs typeface="Arial"/>
              </a:rPr>
              <a:t>Origin</a:t>
            </a:r>
            <a:r>
              <a:rPr sz="1500" spc="45">
                <a:solidFill>
                  <a:srgbClr val="434A5B"/>
                </a:solidFill>
                <a:latin typeface="Arial"/>
                <a:cs typeface="Arial"/>
              </a:rPr>
              <a:t> </a:t>
            </a:r>
            <a:r>
              <a:rPr sz="1500">
                <a:solidFill>
                  <a:srgbClr val="434A5B"/>
                </a:solidFill>
                <a:latin typeface="Arial"/>
                <a:cs typeface="Arial"/>
              </a:rPr>
              <a:t>Index</a:t>
            </a:r>
            <a:r>
              <a:rPr sz="1500" spc="40">
                <a:solidFill>
                  <a:srgbClr val="434A5B"/>
                </a:solidFill>
                <a:latin typeface="Arial"/>
                <a:cs typeface="Arial"/>
              </a:rPr>
              <a:t> </a:t>
            </a:r>
            <a:r>
              <a:rPr sz="1500">
                <a:solidFill>
                  <a:srgbClr val="434A5B"/>
                </a:solidFill>
                <a:latin typeface="Arial"/>
                <a:cs typeface="Arial"/>
              </a:rPr>
              <a:t>is</a:t>
            </a:r>
            <a:r>
              <a:rPr sz="1500" spc="45">
                <a:solidFill>
                  <a:srgbClr val="434A5B"/>
                </a:solidFill>
                <a:latin typeface="Arial"/>
                <a:cs typeface="Arial"/>
              </a:rPr>
              <a:t> </a:t>
            </a:r>
            <a:r>
              <a:rPr sz="1500">
                <a:solidFill>
                  <a:srgbClr val="434A5B"/>
                </a:solidFill>
                <a:latin typeface="Arial"/>
                <a:cs typeface="Arial"/>
              </a:rPr>
              <a:t>a</a:t>
            </a:r>
            <a:r>
              <a:rPr sz="1500" spc="45">
                <a:solidFill>
                  <a:srgbClr val="434A5B"/>
                </a:solidFill>
                <a:latin typeface="Arial"/>
                <a:cs typeface="Arial"/>
              </a:rPr>
              <a:t> </a:t>
            </a:r>
            <a:r>
              <a:rPr sz="1500">
                <a:solidFill>
                  <a:srgbClr val="434A5B"/>
                </a:solidFill>
                <a:latin typeface="Arial"/>
                <a:cs typeface="Arial"/>
              </a:rPr>
              <a:t>scale</a:t>
            </a:r>
            <a:r>
              <a:rPr sz="1500" spc="45">
                <a:solidFill>
                  <a:srgbClr val="434A5B"/>
                </a:solidFill>
                <a:latin typeface="Arial"/>
                <a:cs typeface="Arial"/>
              </a:rPr>
              <a:t> </a:t>
            </a:r>
            <a:r>
              <a:rPr sz="1500" spc="65">
                <a:solidFill>
                  <a:srgbClr val="434A5B"/>
                </a:solidFill>
                <a:latin typeface="Arial"/>
                <a:cs typeface="Arial"/>
              </a:rPr>
              <a:t>from</a:t>
            </a:r>
            <a:r>
              <a:rPr sz="1500" spc="45">
                <a:solidFill>
                  <a:srgbClr val="434A5B"/>
                </a:solidFill>
                <a:latin typeface="Arial"/>
                <a:cs typeface="Arial"/>
              </a:rPr>
              <a:t> </a:t>
            </a:r>
            <a:r>
              <a:rPr sz="1500" spc="90">
                <a:solidFill>
                  <a:srgbClr val="434A5B"/>
                </a:solidFill>
                <a:latin typeface="Arial"/>
                <a:cs typeface="Arial"/>
              </a:rPr>
              <a:t>0</a:t>
            </a:r>
            <a:r>
              <a:rPr sz="1500" spc="45">
                <a:solidFill>
                  <a:srgbClr val="434A5B"/>
                </a:solidFill>
                <a:latin typeface="Arial"/>
                <a:cs typeface="Arial"/>
              </a:rPr>
              <a:t> </a:t>
            </a:r>
            <a:r>
              <a:rPr sz="1500" spc="60">
                <a:solidFill>
                  <a:srgbClr val="434A5B"/>
                </a:solidFill>
                <a:latin typeface="Arial"/>
                <a:cs typeface="Arial"/>
              </a:rPr>
              <a:t>to</a:t>
            </a:r>
            <a:r>
              <a:rPr sz="1500" spc="45">
                <a:solidFill>
                  <a:srgbClr val="434A5B"/>
                </a:solidFill>
                <a:latin typeface="Arial"/>
                <a:cs typeface="Arial"/>
              </a:rPr>
              <a:t> </a:t>
            </a:r>
            <a:r>
              <a:rPr sz="1500" spc="-225">
                <a:solidFill>
                  <a:srgbClr val="434A5B"/>
                </a:solidFill>
                <a:latin typeface="Arial"/>
                <a:cs typeface="Arial"/>
              </a:rPr>
              <a:t>1</a:t>
            </a:r>
            <a:r>
              <a:rPr sz="1500" spc="45">
                <a:solidFill>
                  <a:srgbClr val="434A5B"/>
                </a:solidFill>
                <a:latin typeface="Arial"/>
                <a:cs typeface="Arial"/>
              </a:rPr>
              <a:t> </a:t>
            </a:r>
            <a:r>
              <a:rPr sz="1500">
                <a:solidFill>
                  <a:srgbClr val="434A5B"/>
                </a:solidFill>
                <a:latin typeface="Arial"/>
                <a:cs typeface="Arial"/>
              </a:rPr>
              <a:t>that</a:t>
            </a:r>
            <a:r>
              <a:rPr sz="1500" spc="45">
                <a:solidFill>
                  <a:srgbClr val="434A5B"/>
                </a:solidFill>
                <a:latin typeface="Arial"/>
                <a:cs typeface="Arial"/>
              </a:rPr>
              <a:t> </a:t>
            </a:r>
            <a:r>
              <a:rPr sz="1500">
                <a:solidFill>
                  <a:srgbClr val="434A5B"/>
                </a:solidFill>
                <a:latin typeface="Arial"/>
                <a:cs typeface="Arial"/>
              </a:rPr>
              <a:t>tells</a:t>
            </a:r>
            <a:r>
              <a:rPr sz="1500" spc="-10">
                <a:solidFill>
                  <a:srgbClr val="434A5B"/>
                </a:solidFill>
                <a:latin typeface="Arial"/>
                <a:cs typeface="Arial"/>
              </a:rPr>
              <a:t> </a:t>
            </a:r>
            <a:r>
              <a:rPr sz="1500" spc="50">
                <a:solidFill>
                  <a:srgbClr val="434A5B"/>
                </a:solidFill>
                <a:latin typeface="Arial"/>
                <a:cs typeface="Arial"/>
              </a:rPr>
              <a:t>you</a:t>
            </a:r>
            <a:r>
              <a:rPr sz="1500" spc="45">
                <a:solidFill>
                  <a:srgbClr val="434A5B"/>
                </a:solidFill>
                <a:latin typeface="Arial"/>
                <a:cs typeface="Arial"/>
              </a:rPr>
              <a:t> </a:t>
            </a:r>
            <a:r>
              <a:rPr sz="1500" spc="70">
                <a:solidFill>
                  <a:srgbClr val="434A5B"/>
                </a:solidFill>
                <a:latin typeface="Arial"/>
                <a:cs typeface="Arial"/>
              </a:rPr>
              <a:t>how</a:t>
            </a:r>
            <a:r>
              <a:rPr sz="1500">
                <a:solidFill>
                  <a:srgbClr val="434A5B"/>
                </a:solidFill>
                <a:latin typeface="Arial"/>
                <a:cs typeface="Arial"/>
              </a:rPr>
              <a:t> </a:t>
            </a:r>
            <a:r>
              <a:rPr sz="1500" spc="60">
                <a:solidFill>
                  <a:srgbClr val="434A5B"/>
                </a:solidFill>
                <a:latin typeface="Arial"/>
                <a:cs typeface="Arial"/>
              </a:rPr>
              <a:t>much of</a:t>
            </a:r>
            <a:r>
              <a:rPr sz="1500" spc="30">
                <a:solidFill>
                  <a:srgbClr val="434A5B"/>
                </a:solidFill>
                <a:latin typeface="Arial"/>
                <a:cs typeface="Arial"/>
              </a:rPr>
              <a:t> </a:t>
            </a:r>
            <a:r>
              <a:rPr sz="1500" spc="10">
                <a:solidFill>
                  <a:srgbClr val="434A5B"/>
                </a:solidFill>
                <a:latin typeface="Arial"/>
                <a:cs typeface="Arial"/>
              </a:rPr>
              <a:t>an</a:t>
            </a:r>
            <a:r>
              <a:rPr sz="1500" spc="65">
                <a:solidFill>
                  <a:srgbClr val="434A5B"/>
                </a:solidFill>
                <a:latin typeface="Arial"/>
                <a:cs typeface="Arial"/>
              </a:rPr>
              <a:t> </a:t>
            </a:r>
            <a:r>
              <a:rPr sz="1500" spc="10">
                <a:solidFill>
                  <a:srgbClr val="434A5B"/>
                </a:solidFill>
                <a:latin typeface="Arial"/>
                <a:cs typeface="Arial"/>
              </a:rPr>
              <a:t>ingredient</a:t>
            </a:r>
            <a:r>
              <a:rPr sz="1500" spc="70">
                <a:solidFill>
                  <a:srgbClr val="434A5B"/>
                </a:solidFill>
                <a:latin typeface="Arial"/>
                <a:cs typeface="Arial"/>
              </a:rPr>
              <a:t> </a:t>
            </a:r>
            <a:r>
              <a:rPr sz="1500" spc="65">
                <a:solidFill>
                  <a:srgbClr val="434A5B"/>
                </a:solidFill>
                <a:latin typeface="Arial"/>
                <a:cs typeface="Arial"/>
              </a:rPr>
              <a:t>comes</a:t>
            </a:r>
            <a:r>
              <a:rPr sz="1500" spc="70">
                <a:solidFill>
                  <a:srgbClr val="434A5B"/>
                </a:solidFill>
                <a:latin typeface="Arial"/>
                <a:cs typeface="Arial"/>
              </a:rPr>
              <a:t> </a:t>
            </a:r>
            <a:r>
              <a:rPr sz="1500" spc="65">
                <a:solidFill>
                  <a:srgbClr val="434A5B"/>
                </a:solidFill>
                <a:latin typeface="Arial"/>
                <a:cs typeface="Arial"/>
              </a:rPr>
              <a:t>from </a:t>
            </a:r>
            <a:r>
              <a:rPr sz="1500" spc="10">
                <a:solidFill>
                  <a:srgbClr val="434A5B"/>
                </a:solidFill>
                <a:latin typeface="Arial"/>
                <a:cs typeface="Arial"/>
              </a:rPr>
              <a:t>natural,</a:t>
            </a:r>
            <a:r>
              <a:rPr sz="1500" spc="70">
                <a:solidFill>
                  <a:srgbClr val="434A5B"/>
                </a:solidFill>
                <a:latin typeface="Arial"/>
                <a:cs typeface="Arial"/>
              </a:rPr>
              <a:t> </a:t>
            </a:r>
            <a:r>
              <a:rPr sz="1500" spc="10">
                <a:solidFill>
                  <a:srgbClr val="434A5B"/>
                </a:solidFill>
                <a:latin typeface="Arial"/>
                <a:cs typeface="Arial"/>
              </a:rPr>
              <a:t>renewable</a:t>
            </a:r>
            <a:r>
              <a:rPr sz="1500" spc="65">
                <a:solidFill>
                  <a:srgbClr val="434A5B"/>
                </a:solidFill>
                <a:latin typeface="Arial"/>
                <a:cs typeface="Arial"/>
              </a:rPr>
              <a:t> </a:t>
            </a:r>
            <a:r>
              <a:rPr sz="1500" spc="10">
                <a:solidFill>
                  <a:srgbClr val="434A5B"/>
                </a:solidFill>
                <a:latin typeface="Arial"/>
                <a:cs typeface="Arial"/>
              </a:rPr>
              <a:t>sources</a:t>
            </a:r>
            <a:r>
              <a:rPr sz="1500" spc="70">
                <a:solidFill>
                  <a:srgbClr val="434A5B"/>
                </a:solidFill>
                <a:latin typeface="Arial"/>
                <a:cs typeface="Arial"/>
              </a:rPr>
              <a:t> </a:t>
            </a:r>
            <a:r>
              <a:rPr sz="1500" spc="10">
                <a:solidFill>
                  <a:srgbClr val="434A5B"/>
                </a:solidFill>
                <a:latin typeface="Arial"/>
                <a:cs typeface="Arial"/>
              </a:rPr>
              <a:t>like</a:t>
            </a:r>
            <a:r>
              <a:rPr sz="1500" spc="70">
                <a:solidFill>
                  <a:srgbClr val="434A5B"/>
                </a:solidFill>
                <a:latin typeface="Arial"/>
                <a:cs typeface="Arial"/>
              </a:rPr>
              <a:t> </a:t>
            </a:r>
            <a:r>
              <a:rPr sz="1500" spc="-10">
                <a:solidFill>
                  <a:srgbClr val="434A5B"/>
                </a:solidFill>
                <a:latin typeface="Arial"/>
                <a:cs typeface="Arial"/>
              </a:rPr>
              <a:t>plants</a:t>
            </a:r>
            <a:endParaRPr sz="1500">
              <a:latin typeface="Arial"/>
              <a:cs typeface="Arial"/>
            </a:endParaRPr>
          </a:p>
          <a:p>
            <a:pPr marL="12700" marR="5080">
              <a:lnSpc>
                <a:spcPct val="116100"/>
              </a:lnSpc>
            </a:pPr>
            <a:r>
              <a:rPr sz="1500">
                <a:solidFill>
                  <a:srgbClr val="434A5B"/>
                </a:solidFill>
                <a:latin typeface="Arial"/>
                <a:cs typeface="Arial"/>
              </a:rPr>
              <a:t>or</a:t>
            </a:r>
            <a:r>
              <a:rPr sz="1500" spc="90">
                <a:solidFill>
                  <a:srgbClr val="434A5B"/>
                </a:solidFill>
                <a:latin typeface="Arial"/>
                <a:cs typeface="Arial"/>
              </a:rPr>
              <a:t> </a:t>
            </a:r>
            <a:r>
              <a:rPr sz="1500">
                <a:solidFill>
                  <a:srgbClr val="434A5B"/>
                </a:solidFill>
                <a:latin typeface="Arial"/>
                <a:cs typeface="Arial"/>
              </a:rPr>
              <a:t>minerals,</a:t>
            </a:r>
            <a:r>
              <a:rPr sz="1500" spc="85">
                <a:solidFill>
                  <a:srgbClr val="434A5B"/>
                </a:solidFill>
                <a:latin typeface="Arial"/>
                <a:cs typeface="Arial"/>
              </a:rPr>
              <a:t> </a:t>
            </a:r>
            <a:r>
              <a:rPr sz="1500" spc="60">
                <a:solidFill>
                  <a:srgbClr val="434A5B"/>
                </a:solidFill>
                <a:latin typeface="Arial"/>
                <a:cs typeface="Arial"/>
              </a:rPr>
              <a:t>with</a:t>
            </a:r>
            <a:r>
              <a:rPr sz="1500" spc="140">
                <a:solidFill>
                  <a:srgbClr val="434A5B"/>
                </a:solidFill>
                <a:latin typeface="Arial"/>
                <a:cs typeface="Arial"/>
              </a:rPr>
              <a:t> </a:t>
            </a:r>
            <a:r>
              <a:rPr sz="1500" spc="-100">
                <a:solidFill>
                  <a:srgbClr val="434A5B"/>
                </a:solidFill>
                <a:latin typeface="Arial"/>
                <a:cs typeface="Arial"/>
              </a:rPr>
              <a:t>1.0</a:t>
            </a:r>
            <a:r>
              <a:rPr sz="1500" spc="140">
                <a:solidFill>
                  <a:srgbClr val="434A5B"/>
                </a:solidFill>
                <a:latin typeface="Arial"/>
                <a:cs typeface="Arial"/>
              </a:rPr>
              <a:t> </a:t>
            </a:r>
            <a:r>
              <a:rPr sz="1500">
                <a:solidFill>
                  <a:srgbClr val="434A5B"/>
                </a:solidFill>
                <a:latin typeface="Arial"/>
                <a:cs typeface="Arial"/>
              </a:rPr>
              <a:t>meaning</a:t>
            </a:r>
            <a:r>
              <a:rPr sz="1500" spc="145">
                <a:solidFill>
                  <a:srgbClr val="434A5B"/>
                </a:solidFill>
                <a:latin typeface="Arial"/>
                <a:cs typeface="Arial"/>
              </a:rPr>
              <a:t> </a:t>
            </a:r>
            <a:r>
              <a:rPr sz="1500" spc="-80">
                <a:solidFill>
                  <a:srgbClr val="434A5B"/>
                </a:solidFill>
                <a:latin typeface="Arial"/>
                <a:cs typeface="Arial"/>
              </a:rPr>
              <a:t>100%</a:t>
            </a:r>
            <a:r>
              <a:rPr sz="1500" spc="140">
                <a:solidFill>
                  <a:srgbClr val="434A5B"/>
                </a:solidFill>
                <a:latin typeface="Arial"/>
                <a:cs typeface="Arial"/>
              </a:rPr>
              <a:t> </a:t>
            </a:r>
            <a:r>
              <a:rPr sz="1500">
                <a:solidFill>
                  <a:srgbClr val="434A5B"/>
                </a:solidFill>
                <a:latin typeface="Arial"/>
                <a:cs typeface="Arial"/>
              </a:rPr>
              <a:t>naturally</a:t>
            </a:r>
            <a:r>
              <a:rPr sz="1500" spc="85">
                <a:solidFill>
                  <a:srgbClr val="434A5B"/>
                </a:solidFill>
                <a:latin typeface="Arial"/>
                <a:cs typeface="Arial"/>
              </a:rPr>
              <a:t> </a:t>
            </a:r>
            <a:r>
              <a:rPr sz="1500">
                <a:solidFill>
                  <a:srgbClr val="434A5B"/>
                </a:solidFill>
                <a:latin typeface="Arial"/>
                <a:cs typeface="Arial"/>
              </a:rPr>
              <a:t>derived.</a:t>
            </a:r>
            <a:r>
              <a:rPr sz="1500" spc="140">
                <a:solidFill>
                  <a:srgbClr val="434A5B"/>
                </a:solidFill>
                <a:latin typeface="Arial"/>
                <a:cs typeface="Arial"/>
              </a:rPr>
              <a:t> </a:t>
            </a:r>
            <a:r>
              <a:rPr sz="1500">
                <a:solidFill>
                  <a:srgbClr val="434A5B"/>
                </a:solidFill>
                <a:latin typeface="Arial"/>
                <a:cs typeface="Arial"/>
              </a:rPr>
              <a:t>Ingredients</a:t>
            </a:r>
            <a:r>
              <a:rPr sz="1500" spc="140">
                <a:solidFill>
                  <a:srgbClr val="434A5B"/>
                </a:solidFill>
                <a:latin typeface="Arial"/>
                <a:cs typeface="Arial"/>
              </a:rPr>
              <a:t> </a:t>
            </a:r>
            <a:r>
              <a:rPr sz="1500" spc="-20">
                <a:solidFill>
                  <a:srgbClr val="434A5B"/>
                </a:solidFill>
                <a:latin typeface="Arial"/>
                <a:cs typeface="Arial"/>
              </a:rPr>
              <a:t>that </a:t>
            </a:r>
            <a:r>
              <a:rPr sz="1500" spc="10">
                <a:solidFill>
                  <a:srgbClr val="434A5B"/>
                </a:solidFill>
                <a:latin typeface="Arial"/>
                <a:cs typeface="Arial"/>
              </a:rPr>
              <a:t>are</a:t>
            </a:r>
            <a:r>
              <a:rPr sz="1500" spc="60">
                <a:solidFill>
                  <a:srgbClr val="434A5B"/>
                </a:solidFill>
                <a:latin typeface="Arial"/>
                <a:cs typeface="Arial"/>
              </a:rPr>
              <a:t> </a:t>
            </a:r>
            <a:r>
              <a:rPr sz="1500" spc="55">
                <a:solidFill>
                  <a:srgbClr val="434A5B"/>
                </a:solidFill>
                <a:latin typeface="Arial"/>
                <a:cs typeface="Arial"/>
              </a:rPr>
              <a:t>compliant</a:t>
            </a:r>
            <a:r>
              <a:rPr sz="1500" spc="60">
                <a:solidFill>
                  <a:srgbClr val="434A5B"/>
                </a:solidFill>
                <a:latin typeface="Arial"/>
                <a:cs typeface="Arial"/>
              </a:rPr>
              <a:t> </a:t>
            </a:r>
            <a:r>
              <a:rPr sz="1500" spc="10">
                <a:solidFill>
                  <a:srgbClr val="434A5B"/>
                </a:solidFill>
                <a:latin typeface="Arial"/>
                <a:cs typeface="Arial"/>
              </a:rPr>
              <a:t>are</a:t>
            </a:r>
            <a:r>
              <a:rPr sz="1500" spc="60">
                <a:solidFill>
                  <a:srgbClr val="434A5B"/>
                </a:solidFill>
                <a:latin typeface="Arial"/>
                <a:cs typeface="Arial"/>
              </a:rPr>
              <a:t> </a:t>
            </a:r>
            <a:r>
              <a:rPr sz="1500" spc="50">
                <a:solidFill>
                  <a:srgbClr val="434A5B"/>
                </a:solidFill>
                <a:latin typeface="Arial"/>
                <a:cs typeface="Arial"/>
              </a:rPr>
              <a:t>not</a:t>
            </a:r>
            <a:r>
              <a:rPr sz="1500" spc="60">
                <a:solidFill>
                  <a:srgbClr val="434A5B"/>
                </a:solidFill>
                <a:latin typeface="Arial"/>
                <a:cs typeface="Arial"/>
              </a:rPr>
              <a:t> </a:t>
            </a:r>
            <a:r>
              <a:rPr sz="1500" spc="50">
                <a:solidFill>
                  <a:srgbClr val="434A5B"/>
                </a:solidFill>
                <a:latin typeface="Arial"/>
                <a:cs typeface="Arial"/>
              </a:rPr>
              <a:t>only</a:t>
            </a:r>
            <a:r>
              <a:rPr sz="1500" spc="10">
                <a:solidFill>
                  <a:srgbClr val="434A5B"/>
                </a:solidFill>
                <a:latin typeface="Arial"/>
                <a:cs typeface="Arial"/>
              </a:rPr>
              <a:t> sourced</a:t>
            </a:r>
            <a:r>
              <a:rPr sz="1500" spc="60">
                <a:solidFill>
                  <a:srgbClr val="434A5B"/>
                </a:solidFill>
                <a:latin typeface="Arial"/>
                <a:cs typeface="Arial"/>
              </a:rPr>
              <a:t> </a:t>
            </a:r>
            <a:r>
              <a:rPr sz="1500" spc="10">
                <a:solidFill>
                  <a:srgbClr val="434A5B"/>
                </a:solidFill>
                <a:latin typeface="Arial"/>
                <a:cs typeface="Arial"/>
              </a:rPr>
              <a:t>responsibly </a:t>
            </a:r>
            <a:r>
              <a:rPr sz="1500" spc="75">
                <a:solidFill>
                  <a:srgbClr val="434A5B"/>
                </a:solidFill>
                <a:latin typeface="Arial"/>
                <a:cs typeface="Arial"/>
              </a:rPr>
              <a:t>but</a:t>
            </a:r>
            <a:r>
              <a:rPr sz="1500" spc="60">
                <a:solidFill>
                  <a:srgbClr val="434A5B"/>
                </a:solidFill>
                <a:latin typeface="Arial"/>
                <a:cs typeface="Arial"/>
              </a:rPr>
              <a:t> </a:t>
            </a:r>
            <a:r>
              <a:rPr sz="1500" spc="10">
                <a:solidFill>
                  <a:srgbClr val="434A5B"/>
                </a:solidFill>
                <a:latin typeface="Arial"/>
                <a:cs typeface="Arial"/>
              </a:rPr>
              <a:t>processed</a:t>
            </a:r>
            <a:r>
              <a:rPr sz="1500" spc="60">
                <a:solidFill>
                  <a:srgbClr val="434A5B"/>
                </a:solidFill>
                <a:latin typeface="Arial"/>
                <a:cs typeface="Arial"/>
              </a:rPr>
              <a:t> </a:t>
            </a:r>
            <a:r>
              <a:rPr sz="1500" spc="10">
                <a:solidFill>
                  <a:srgbClr val="434A5B"/>
                </a:solidFill>
                <a:latin typeface="Arial"/>
                <a:cs typeface="Arial"/>
              </a:rPr>
              <a:t>in</a:t>
            </a:r>
            <a:r>
              <a:rPr sz="1500" spc="15">
                <a:solidFill>
                  <a:srgbClr val="434A5B"/>
                </a:solidFill>
                <a:latin typeface="Arial"/>
                <a:cs typeface="Arial"/>
              </a:rPr>
              <a:t> </a:t>
            </a:r>
            <a:r>
              <a:rPr sz="1500" spc="-20">
                <a:solidFill>
                  <a:srgbClr val="434A5B"/>
                </a:solidFill>
                <a:latin typeface="Arial"/>
                <a:cs typeface="Arial"/>
              </a:rPr>
              <a:t>ways </a:t>
            </a:r>
            <a:r>
              <a:rPr sz="1500">
                <a:solidFill>
                  <a:srgbClr val="434A5B"/>
                </a:solidFill>
                <a:latin typeface="Arial"/>
                <a:cs typeface="Arial"/>
              </a:rPr>
              <a:t>that</a:t>
            </a:r>
            <a:r>
              <a:rPr sz="1500" spc="55">
                <a:solidFill>
                  <a:srgbClr val="434A5B"/>
                </a:solidFill>
                <a:latin typeface="Arial"/>
                <a:cs typeface="Arial"/>
              </a:rPr>
              <a:t> </a:t>
            </a:r>
            <a:r>
              <a:rPr sz="1500">
                <a:solidFill>
                  <a:srgbClr val="434A5B"/>
                </a:solidFill>
                <a:latin typeface="Arial"/>
                <a:cs typeface="Arial"/>
              </a:rPr>
              <a:t>are</a:t>
            </a:r>
            <a:r>
              <a:rPr sz="1500" spc="60">
                <a:solidFill>
                  <a:srgbClr val="434A5B"/>
                </a:solidFill>
                <a:latin typeface="Arial"/>
                <a:cs typeface="Arial"/>
              </a:rPr>
              <a:t> </a:t>
            </a:r>
            <a:r>
              <a:rPr sz="1500">
                <a:solidFill>
                  <a:srgbClr val="434A5B"/>
                </a:solidFill>
                <a:latin typeface="Arial"/>
                <a:cs typeface="Arial"/>
              </a:rPr>
              <a:t>kind</a:t>
            </a:r>
            <a:r>
              <a:rPr sz="1500" spc="55">
                <a:solidFill>
                  <a:srgbClr val="434A5B"/>
                </a:solidFill>
                <a:latin typeface="Arial"/>
                <a:cs typeface="Arial"/>
              </a:rPr>
              <a:t> </a:t>
            </a:r>
            <a:r>
              <a:rPr sz="1500" spc="60">
                <a:solidFill>
                  <a:srgbClr val="434A5B"/>
                </a:solidFill>
                <a:latin typeface="Arial"/>
                <a:cs typeface="Arial"/>
              </a:rPr>
              <a:t>to </a:t>
            </a:r>
            <a:r>
              <a:rPr sz="1500" spc="65">
                <a:solidFill>
                  <a:srgbClr val="434A5B"/>
                </a:solidFill>
                <a:latin typeface="Arial"/>
                <a:cs typeface="Arial"/>
              </a:rPr>
              <a:t>both</a:t>
            </a:r>
            <a:r>
              <a:rPr sz="1500" spc="5">
                <a:solidFill>
                  <a:srgbClr val="434A5B"/>
                </a:solidFill>
                <a:latin typeface="Arial"/>
                <a:cs typeface="Arial"/>
              </a:rPr>
              <a:t> </a:t>
            </a:r>
            <a:r>
              <a:rPr sz="1500">
                <a:solidFill>
                  <a:srgbClr val="434A5B"/>
                </a:solidFill>
                <a:latin typeface="Arial"/>
                <a:cs typeface="Arial"/>
              </a:rPr>
              <a:t>your</a:t>
            </a:r>
            <a:r>
              <a:rPr sz="1500" spc="15">
                <a:solidFill>
                  <a:srgbClr val="434A5B"/>
                </a:solidFill>
                <a:latin typeface="Arial"/>
                <a:cs typeface="Arial"/>
              </a:rPr>
              <a:t> </a:t>
            </a:r>
            <a:r>
              <a:rPr sz="1500">
                <a:solidFill>
                  <a:srgbClr val="434A5B"/>
                </a:solidFill>
                <a:latin typeface="Arial"/>
                <a:cs typeface="Arial"/>
              </a:rPr>
              <a:t>skin</a:t>
            </a:r>
            <a:r>
              <a:rPr sz="1500" spc="55">
                <a:solidFill>
                  <a:srgbClr val="434A5B"/>
                </a:solidFill>
                <a:latin typeface="Arial"/>
                <a:cs typeface="Arial"/>
              </a:rPr>
              <a:t> </a:t>
            </a:r>
            <a:r>
              <a:rPr sz="1500">
                <a:solidFill>
                  <a:srgbClr val="434A5B"/>
                </a:solidFill>
                <a:latin typeface="Arial"/>
                <a:cs typeface="Arial"/>
              </a:rPr>
              <a:t>and</a:t>
            </a:r>
            <a:r>
              <a:rPr sz="1500" spc="60">
                <a:solidFill>
                  <a:srgbClr val="434A5B"/>
                </a:solidFill>
                <a:latin typeface="Arial"/>
                <a:cs typeface="Arial"/>
              </a:rPr>
              <a:t> </a:t>
            </a:r>
            <a:r>
              <a:rPr sz="1500" spc="55">
                <a:solidFill>
                  <a:srgbClr val="434A5B"/>
                </a:solidFill>
                <a:latin typeface="Arial"/>
                <a:cs typeface="Arial"/>
              </a:rPr>
              <a:t>the </a:t>
            </a:r>
            <a:r>
              <a:rPr sz="1500" spc="-10">
                <a:solidFill>
                  <a:srgbClr val="434A5B"/>
                </a:solidFill>
                <a:latin typeface="Arial"/>
                <a:cs typeface="Arial"/>
              </a:rPr>
              <a:t>planet.</a:t>
            </a:r>
            <a:endParaRPr sz="1500">
              <a:latin typeface="Arial"/>
              <a:cs typeface="Arial"/>
            </a:endParaRPr>
          </a:p>
          <a:p>
            <a:pPr>
              <a:lnSpc>
                <a:spcPct val="100000"/>
              </a:lnSpc>
              <a:spcBef>
                <a:spcPts val="1155"/>
              </a:spcBef>
            </a:pPr>
            <a:endParaRPr sz="1500">
              <a:latin typeface="Arial"/>
              <a:cs typeface="Arial"/>
            </a:endParaRPr>
          </a:p>
          <a:p>
            <a:pPr marL="12700" marR="1242060" algn="just">
              <a:lnSpc>
                <a:spcPct val="115999"/>
              </a:lnSpc>
            </a:pPr>
            <a:r>
              <a:rPr sz="1500">
                <a:solidFill>
                  <a:srgbClr val="434A5B"/>
                </a:solidFill>
                <a:latin typeface="Arial"/>
                <a:cs typeface="Arial"/>
              </a:rPr>
              <a:t>This</a:t>
            </a:r>
            <a:r>
              <a:rPr sz="1500" spc="100">
                <a:solidFill>
                  <a:srgbClr val="434A5B"/>
                </a:solidFill>
                <a:latin typeface="Arial"/>
                <a:cs typeface="Arial"/>
              </a:rPr>
              <a:t> </a:t>
            </a:r>
            <a:r>
              <a:rPr sz="1500">
                <a:solidFill>
                  <a:srgbClr val="434A5B"/>
                </a:solidFill>
                <a:latin typeface="Arial"/>
                <a:cs typeface="Arial"/>
              </a:rPr>
              <a:t>matters</a:t>
            </a:r>
            <a:r>
              <a:rPr sz="1500" spc="100">
                <a:solidFill>
                  <a:srgbClr val="434A5B"/>
                </a:solidFill>
                <a:latin typeface="Arial"/>
                <a:cs typeface="Arial"/>
              </a:rPr>
              <a:t> </a:t>
            </a:r>
            <a:r>
              <a:rPr sz="1500">
                <a:solidFill>
                  <a:srgbClr val="434A5B"/>
                </a:solidFill>
                <a:latin typeface="Arial"/>
                <a:cs typeface="Arial"/>
              </a:rPr>
              <a:t>because</a:t>
            </a:r>
            <a:r>
              <a:rPr sz="1500" spc="100">
                <a:solidFill>
                  <a:srgbClr val="434A5B"/>
                </a:solidFill>
                <a:latin typeface="Arial"/>
                <a:cs typeface="Arial"/>
              </a:rPr>
              <a:t> </a:t>
            </a:r>
            <a:r>
              <a:rPr sz="1500" spc="50">
                <a:solidFill>
                  <a:srgbClr val="434A5B"/>
                </a:solidFill>
                <a:latin typeface="Arial"/>
                <a:cs typeface="Arial"/>
              </a:rPr>
              <a:t>not</a:t>
            </a:r>
            <a:r>
              <a:rPr sz="1500" spc="105">
                <a:solidFill>
                  <a:srgbClr val="434A5B"/>
                </a:solidFill>
                <a:latin typeface="Arial"/>
                <a:cs typeface="Arial"/>
              </a:rPr>
              <a:t> </a:t>
            </a:r>
            <a:r>
              <a:rPr sz="1500">
                <a:solidFill>
                  <a:srgbClr val="434A5B"/>
                </a:solidFill>
                <a:latin typeface="Arial"/>
                <a:cs typeface="Arial"/>
              </a:rPr>
              <a:t>all</a:t>
            </a:r>
            <a:r>
              <a:rPr sz="1500" spc="35">
                <a:solidFill>
                  <a:srgbClr val="434A5B"/>
                </a:solidFill>
                <a:latin typeface="Arial"/>
                <a:cs typeface="Arial"/>
              </a:rPr>
              <a:t> </a:t>
            </a:r>
            <a:r>
              <a:rPr sz="1500">
                <a:solidFill>
                  <a:srgbClr val="434A5B"/>
                </a:solidFill>
                <a:latin typeface="Arial"/>
                <a:cs typeface="Arial"/>
              </a:rPr>
              <a:t>“natural”</a:t>
            </a:r>
            <a:r>
              <a:rPr sz="1500" spc="45">
                <a:solidFill>
                  <a:srgbClr val="434A5B"/>
                </a:solidFill>
                <a:latin typeface="Arial"/>
                <a:cs typeface="Arial"/>
              </a:rPr>
              <a:t> </a:t>
            </a:r>
            <a:r>
              <a:rPr sz="1500">
                <a:solidFill>
                  <a:srgbClr val="434A5B"/>
                </a:solidFill>
                <a:latin typeface="Arial"/>
                <a:cs typeface="Arial"/>
              </a:rPr>
              <a:t>claims</a:t>
            </a:r>
            <a:r>
              <a:rPr sz="1500" spc="105">
                <a:solidFill>
                  <a:srgbClr val="434A5B"/>
                </a:solidFill>
                <a:latin typeface="Arial"/>
                <a:cs typeface="Arial"/>
              </a:rPr>
              <a:t> </a:t>
            </a:r>
            <a:r>
              <a:rPr sz="1500">
                <a:solidFill>
                  <a:srgbClr val="434A5B"/>
                </a:solidFill>
                <a:latin typeface="Arial"/>
                <a:cs typeface="Arial"/>
              </a:rPr>
              <a:t>are</a:t>
            </a:r>
            <a:r>
              <a:rPr sz="1500" spc="100">
                <a:solidFill>
                  <a:srgbClr val="434A5B"/>
                </a:solidFill>
                <a:latin typeface="Arial"/>
                <a:cs typeface="Arial"/>
              </a:rPr>
              <a:t> </a:t>
            </a:r>
            <a:r>
              <a:rPr sz="1500" spc="-10">
                <a:solidFill>
                  <a:srgbClr val="434A5B"/>
                </a:solidFill>
                <a:latin typeface="Arial"/>
                <a:cs typeface="Arial"/>
              </a:rPr>
              <a:t>created </a:t>
            </a:r>
            <a:r>
              <a:rPr sz="1500">
                <a:solidFill>
                  <a:srgbClr val="434A5B"/>
                </a:solidFill>
                <a:latin typeface="Arial"/>
                <a:cs typeface="Arial"/>
              </a:rPr>
              <a:t>equal.</a:t>
            </a:r>
            <a:r>
              <a:rPr sz="1500" spc="80">
                <a:solidFill>
                  <a:srgbClr val="434A5B"/>
                </a:solidFill>
                <a:latin typeface="Arial"/>
                <a:cs typeface="Arial"/>
              </a:rPr>
              <a:t> </a:t>
            </a:r>
            <a:r>
              <a:rPr sz="1500" spc="-45">
                <a:solidFill>
                  <a:srgbClr val="434A5B"/>
                </a:solidFill>
                <a:latin typeface="Arial"/>
                <a:cs typeface="Arial"/>
              </a:rPr>
              <a:t>ISO</a:t>
            </a:r>
            <a:r>
              <a:rPr sz="1500" spc="95">
                <a:solidFill>
                  <a:srgbClr val="434A5B"/>
                </a:solidFill>
                <a:latin typeface="Arial"/>
                <a:cs typeface="Arial"/>
              </a:rPr>
              <a:t> </a:t>
            </a:r>
            <a:r>
              <a:rPr sz="1500" spc="-80">
                <a:solidFill>
                  <a:srgbClr val="434A5B"/>
                </a:solidFill>
                <a:latin typeface="Arial"/>
                <a:cs typeface="Arial"/>
              </a:rPr>
              <a:t>16128</a:t>
            </a:r>
            <a:r>
              <a:rPr sz="1500" spc="90">
                <a:solidFill>
                  <a:srgbClr val="434A5B"/>
                </a:solidFill>
                <a:latin typeface="Arial"/>
                <a:cs typeface="Arial"/>
              </a:rPr>
              <a:t> </a:t>
            </a:r>
            <a:r>
              <a:rPr sz="1500">
                <a:solidFill>
                  <a:srgbClr val="434A5B"/>
                </a:solidFill>
                <a:latin typeface="Arial"/>
                <a:cs typeface="Arial"/>
              </a:rPr>
              <a:t>helps</a:t>
            </a:r>
            <a:r>
              <a:rPr sz="1500" spc="95">
                <a:solidFill>
                  <a:srgbClr val="434A5B"/>
                </a:solidFill>
                <a:latin typeface="Arial"/>
                <a:cs typeface="Arial"/>
              </a:rPr>
              <a:t> </a:t>
            </a:r>
            <a:r>
              <a:rPr sz="1500">
                <a:solidFill>
                  <a:srgbClr val="434A5B"/>
                </a:solidFill>
                <a:latin typeface="Arial"/>
                <a:cs typeface="Arial"/>
              </a:rPr>
              <a:t>ensure</a:t>
            </a:r>
            <a:r>
              <a:rPr sz="1500" spc="90">
                <a:solidFill>
                  <a:srgbClr val="434A5B"/>
                </a:solidFill>
                <a:latin typeface="Arial"/>
                <a:cs typeface="Arial"/>
              </a:rPr>
              <a:t> </a:t>
            </a:r>
            <a:r>
              <a:rPr sz="1500">
                <a:solidFill>
                  <a:srgbClr val="434A5B"/>
                </a:solidFill>
                <a:latin typeface="Arial"/>
                <a:cs typeface="Arial"/>
              </a:rPr>
              <a:t>transparency,</a:t>
            </a:r>
            <a:r>
              <a:rPr sz="1500" spc="95">
                <a:solidFill>
                  <a:srgbClr val="434A5B"/>
                </a:solidFill>
                <a:latin typeface="Arial"/>
                <a:cs typeface="Arial"/>
              </a:rPr>
              <a:t> </a:t>
            </a:r>
            <a:r>
              <a:rPr sz="1500" spc="-10">
                <a:solidFill>
                  <a:srgbClr val="434A5B"/>
                </a:solidFill>
                <a:latin typeface="Arial"/>
                <a:cs typeface="Arial"/>
              </a:rPr>
              <a:t>traceability, </a:t>
            </a:r>
            <a:r>
              <a:rPr sz="1500">
                <a:solidFill>
                  <a:srgbClr val="434A5B"/>
                </a:solidFill>
                <a:latin typeface="Arial"/>
                <a:cs typeface="Arial"/>
              </a:rPr>
              <a:t>and</a:t>
            </a:r>
            <a:r>
              <a:rPr sz="1500" spc="204">
                <a:solidFill>
                  <a:srgbClr val="434A5B"/>
                </a:solidFill>
                <a:latin typeface="Arial"/>
                <a:cs typeface="Arial"/>
              </a:rPr>
              <a:t> </a:t>
            </a:r>
            <a:r>
              <a:rPr sz="1500" spc="75">
                <a:solidFill>
                  <a:srgbClr val="434A5B"/>
                </a:solidFill>
                <a:latin typeface="Arial"/>
                <a:cs typeface="Arial"/>
              </a:rPr>
              <a:t>eco-</a:t>
            </a:r>
            <a:r>
              <a:rPr sz="1500">
                <a:solidFill>
                  <a:srgbClr val="434A5B"/>
                </a:solidFill>
                <a:latin typeface="Arial"/>
                <a:cs typeface="Arial"/>
              </a:rPr>
              <a:t>conscious</a:t>
            </a:r>
            <a:r>
              <a:rPr sz="1500" spc="204">
                <a:solidFill>
                  <a:srgbClr val="434A5B"/>
                </a:solidFill>
                <a:latin typeface="Arial"/>
                <a:cs typeface="Arial"/>
              </a:rPr>
              <a:t> </a:t>
            </a:r>
            <a:r>
              <a:rPr sz="1500" spc="-10">
                <a:solidFill>
                  <a:srgbClr val="434A5B"/>
                </a:solidFill>
                <a:latin typeface="Arial"/>
                <a:cs typeface="Arial"/>
              </a:rPr>
              <a:t>formulation.</a:t>
            </a:r>
            <a:endParaRPr sz="15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75804" y="7609187"/>
            <a:ext cx="2438400" cy="351155"/>
          </a:xfrm>
          <a:custGeom>
            <a:avLst/>
            <a:gdLst/>
            <a:ahLst/>
            <a:cxnLst/>
            <a:rect l="l" t="t" r="r" b="b"/>
            <a:pathLst>
              <a:path w="2438400" h="351154">
                <a:moveTo>
                  <a:pt x="2262276" y="0"/>
                </a:moveTo>
                <a:lnTo>
                  <a:pt x="0" y="0"/>
                </a:lnTo>
                <a:lnTo>
                  <a:pt x="0" y="351130"/>
                </a:lnTo>
                <a:lnTo>
                  <a:pt x="2437842" y="351130"/>
                </a:lnTo>
                <a:lnTo>
                  <a:pt x="2437842" y="175565"/>
                </a:lnTo>
                <a:lnTo>
                  <a:pt x="2431570" y="128893"/>
                </a:lnTo>
                <a:lnTo>
                  <a:pt x="2413871" y="86954"/>
                </a:lnTo>
                <a:lnTo>
                  <a:pt x="2386419" y="51422"/>
                </a:lnTo>
                <a:lnTo>
                  <a:pt x="2350887" y="23970"/>
                </a:lnTo>
                <a:lnTo>
                  <a:pt x="2308948" y="6271"/>
                </a:lnTo>
                <a:lnTo>
                  <a:pt x="2262276" y="0"/>
                </a:lnTo>
                <a:close/>
              </a:path>
            </a:pathLst>
          </a:custGeom>
          <a:solidFill>
            <a:srgbClr val="EEEEF2"/>
          </a:solidFill>
        </p:spPr>
        <p:txBody>
          <a:bodyPr wrap="square" lIns="0" tIns="0" rIns="0" bIns="0" rtlCol="0"/>
          <a:lstStyle/>
          <a:p>
            <a:endParaRPr/>
          </a:p>
        </p:txBody>
      </p:sp>
      <p:sp>
        <p:nvSpPr>
          <p:cNvPr id="3" name="object 3"/>
          <p:cNvSpPr/>
          <p:nvPr/>
        </p:nvSpPr>
        <p:spPr>
          <a:xfrm>
            <a:off x="1175804" y="3514526"/>
            <a:ext cx="2438400" cy="351155"/>
          </a:xfrm>
          <a:custGeom>
            <a:avLst/>
            <a:gdLst/>
            <a:ahLst/>
            <a:cxnLst/>
            <a:rect l="l" t="t" r="r" b="b"/>
            <a:pathLst>
              <a:path w="2438400" h="351154">
                <a:moveTo>
                  <a:pt x="2262276" y="0"/>
                </a:moveTo>
                <a:lnTo>
                  <a:pt x="0" y="0"/>
                </a:lnTo>
                <a:lnTo>
                  <a:pt x="0" y="351130"/>
                </a:lnTo>
                <a:lnTo>
                  <a:pt x="2437842" y="351130"/>
                </a:lnTo>
                <a:lnTo>
                  <a:pt x="2437842" y="175565"/>
                </a:lnTo>
                <a:lnTo>
                  <a:pt x="2431570" y="128893"/>
                </a:lnTo>
                <a:lnTo>
                  <a:pt x="2413871" y="86954"/>
                </a:lnTo>
                <a:lnTo>
                  <a:pt x="2386419" y="51422"/>
                </a:lnTo>
                <a:lnTo>
                  <a:pt x="2350887" y="23970"/>
                </a:lnTo>
                <a:lnTo>
                  <a:pt x="2308948" y="6271"/>
                </a:lnTo>
                <a:lnTo>
                  <a:pt x="2262276" y="0"/>
                </a:lnTo>
                <a:close/>
              </a:path>
            </a:pathLst>
          </a:custGeom>
          <a:solidFill>
            <a:srgbClr val="EEEEF2"/>
          </a:solidFill>
        </p:spPr>
        <p:txBody>
          <a:bodyPr wrap="square" lIns="0" tIns="0" rIns="0" bIns="0" rtlCol="0"/>
          <a:lstStyle/>
          <a:p>
            <a:endParaRPr/>
          </a:p>
        </p:txBody>
      </p:sp>
      <p:sp>
        <p:nvSpPr>
          <p:cNvPr id="4" name="object 4"/>
          <p:cNvSpPr/>
          <p:nvPr/>
        </p:nvSpPr>
        <p:spPr>
          <a:xfrm>
            <a:off x="1175804" y="5464407"/>
            <a:ext cx="2438400" cy="351155"/>
          </a:xfrm>
          <a:custGeom>
            <a:avLst/>
            <a:gdLst/>
            <a:ahLst/>
            <a:cxnLst/>
            <a:rect l="l" t="t" r="r" b="b"/>
            <a:pathLst>
              <a:path w="2438400" h="351154">
                <a:moveTo>
                  <a:pt x="2262276" y="0"/>
                </a:moveTo>
                <a:lnTo>
                  <a:pt x="0" y="0"/>
                </a:lnTo>
                <a:lnTo>
                  <a:pt x="0" y="351130"/>
                </a:lnTo>
                <a:lnTo>
                  <a:pt x="2437842" y="351130"/>
                </a:lnTo>
                <a:lnTo>
                  <a:pt x="2437842" y="175565"/>
                </a:lnTo>
                <a:lnTo>
                  <a:pt x="2431570" y="128893"/>
                </a:lnTo>
                <a:lnTo>
                  <a:pt x="2413871" y="86954"/>
                </a:lnTo>
                <a:lnTo>
                  <a:pt x="2386419" y="51422"/>
                </a:lnTo>
                <a:lnTo>
                  <a:pt x="2350887" y="23970"/>
                </a:lnTo>
                <a:lnTo>
                  <a:pt x="2308948" y="6271"/>
                </a:lnTo>
                <a:lnTo>
                  <a:pt x="2262276" y="0"/>
                </a:lnTo>
                <a:close/>
              </a:path>
            </a:pathLst>
          </a:custGeom>
          <a:solidFill>
            <a:srgbClr val="EEEEF2"/>
          </a:solidFill>
        </p:spPr>
        <p:txBody>
          <a:bodyPr wrap="square" lIns="0" tIns="0" rIns="0" bIns="0" rtlCol="0"/>
          <a:lstStyle/>
          <a:p>
            <a:endParaRPr/>
          </a:p>
        </p:txBody>
      </p:sp>
      <p:sp>
        <p:nvSpPr>
          <p:cNvPr id="5" name="object 5"/>
          <p:cNvSpPr/>
          <p:nvPr/>
        </p:nvSpPr>
        <p:spPr>
          <a:xfrm>
            <a:off x="5188708" y="3514526"/>
            <a:ext cx="2438400" cy="351155"/>
          </a:xfrm>
          <a:custGeom>
            <a:avLst/>
            <a:gdLst/>
            <a:ahLst/>
            <a:cxnLst/>
            <a:rect l="l" t="t" r="r" b="b"/>
            <a:pathLst>
              <a:path w="2438400" h="351154">
                <a:moveTo>
                  <a:pt x="2262276" y="0"/>
                </a:moveTo>
                <a:lnTo>
                  <a:pt x="0" y="0"/>
                </a:lnTo>
                <a:lnTo>
                  <a:pt x="0" y="351130"/>
                </a:lnTo>
                <a:lnTo>
                  <a:pt x="2437842" y="351130"/>
                </a:lnTo>
                <a:lnTo>
                  <a:pt x="2437842" y="175565"/>
                </a:lnTo>
                <a:lnTo>
                  <a:pt x="2431570" y="128893"/>
                </a:lnTo>
                <a:lnTo>
                  <a:pt x="2413871" y="86954"/>
                </a:lnTo>
                <a:lnTo>
                  <a:pt x="2386419" y="51422"/>
                </a:lnTo>
                <a:lnTo>
                  <a:pt x="2350887" y="23970"/>
                </a:lnTo>
                <a:lnTo>
                  <a:pt x="2308948" y="6271"/>
                </a:lnTo>
                <a:lnTo>
                  <a:pt x="2262276" y="0"/>
                </a:lnTo>
                <a:close/>
              </a:path>
            </a:pathLst>
          </a:custGeom>
          <a:solidFill>
            <a:srgbClr val="EEEEF2"/>
          </a:solidFill>
        </p:spPr>
        <p:txBody>
          <a:bodyPr wrap="square" lIns="0" tIns="0" rIns="0" bIns="0" rtlCol="0"/>
          <a:lstStyle/>
          <a:p>
            <a:endParaRPr/>
          </a:p>
        </p:txBody>
      </p:sp>
      <p:sp>
        <p:nvSpPr>
          <p:cNvPr id="6" name="object 6"/>
          <p:cNvSpPr/>
          <p:nvPr/>
        </p:nvSpPr>
        <p:spPr>
          <a:xfrm>
            <a:off x="5188708" y="5469423"/>
            <a:ext cx="2438400" cy="351155"/>
          </a:xfrm>
          <a:custGeom>
            <a:avLst/>
            <a:gdLst/>
            <a:ahLst/>
            <a:cxnLst/>
            <a:rect l="l" t="t" r="r" b="b"/>
            <a:pathLst>
              <a:path w="2438400" h="351154">
                <a:moveTo>
                  <a:pt x="2262276" y="0"/>
                </a:moveTo>
                <a:lnTo>
                  <a:pt x="0" y="0"/>
                </a:lnTo>
                <a:lnTo>
                  <a:pt x="0" y="351130"/>
                </a:lnTo>
                <a:lnTo>
                  <a:pt x="2437842" y="351130"/>
                </a:lnTo>
                <a:lnTo>
                  <a:pt x="2437842" y="175565"/>
                </a:lnTo>
                <a:lnTo>
                  <a:pt x="2431570" y="128893"/>
                </a:lnTo>
                <a:lnTo>
                  <a:pt x="2413871" y="86954"/>
                </a:lnTo>
                <a:lnTo>
                  <a:pt x="2386419" y="51422"/>
                </a:lnTo>
                <a:lnTo>
                  <a:pt x="2350887" y="23970"/>
                </a:lnTo>
                <a:lnTo>
                  <a:pt x="2308948" y="6271"/>
                </a:lnTo>
                <a:lnTo>
                  <a:pt x="2262276" y="0"/>
                </a:lnTo>
                <a:close/>
              </a:path>
            </a:pathLst>
          </a:custGeom>
          <a:solidFill>
            <a:srgbClr val="EEEEF2"/>
          </a:solidFill>
        </p:spPr>
        <p:txBody>
          <a:bodyPr wrap="square" lIns="0" tIns="0" rIns="0" bIns="0" rtlCol="0"/>
          <a:lstStyle/>
          <a:p>
            <a:endParaRPr/>
          </a:p>
        </p:txBody>
      </p:sp>
      <p:sp>
        <p:nvSpPr>
          <p:cNvPr id="7" name="object 7"/>
          <p:cNvSpPr/>
          <p:nvPr/>
        </p:nvSpPr>
        <p:spPr>
          <a:xfrm>
            <a:off x="1175807" y="7988919"/>
            <a:ext cx="7725409" cy="1575435"/>
          </a:xfrm>
          <a:custGeom>
            <a:avLst/>
            <a:gdLst/>
            <a:ahLst/>
            <a:cxnLst/>
            <a:rect l="l" t="t" r="r" b="b"/>
            <a:pathLst>
              <a:path w="7725409" h="1575434">
                <a:moveTo>
                  <a:pt x="7724843" y="0"/>
                </a:moveTo>
                <a:lnTo>
                  <a:pt x="0" y="0"/>
                </a:lnTo>
                <a:lnTo>
                  <a:pt x="0" y="1575061"/>
                </a:lnTo>
                <a:lnTo>
                  <a:pt x="7724843" y="1575061"/>
                </a:lnTo>
                <a:lnTo>
                  <a:pt x="7724843" y="0"/>
                </a:lnTo>
                <a:close/>
              </a:path>
            </a:pathLst>
          </a:custGeom>
          <a:solidFill>
            <a:srgbClr val="F3F3F6">
              <a:alpha val="89999"/>
            </a:srgbClr>
          </a:solidFill>
        </p:spPr>
        <p:txBody>
          <a:bodyPr wrap="square" lIns="0" tIns="0" rIns="0" bIns="0" rtlCol="0"/>
          <a:lstStyle/>
          <a:p>
            <a:endParaRPr/>
          </a:p>
        </p:txBody>
      </p:sp>
      <p:sp>
        <p:nvSpPr>
          <p:cNvPr id="8" name="object 8"/>
          <p:cNvSpPr txBox="1"/>
          <p:nvPr/>
        </p:nvSpPr>
        <p:spPr>
          <a:xfrm>
            <a:off x="1489151" y="3580965"/>
            <a:ext cx="866775" cy="248920"/>
          </a:xfrm>
          <a:prstGeom prst="rect">
            <a:avLst/>
          </a:prstGeom>
        </p:spPr>
        <p:txBody>
          <a:bodyPr vert="horz" wrap="square" lIns="0" tIns="13970" rIns="0" bIns="0" rtlCol="0">
            <a:spAutoFit/>
          </a:bodyPr>
          <a:lstStyle/>
          <a:p>
            <a:pPr marL="12700">
              <a:lnSpc>
                <a:spcPct val="100000"/>
              </a:lnSpc>
              <a:spcBef>
                <a:spcPts val="110"/>
              </a:spcBef>
            </a:pPr>
            <a:r>
              <a:rPr sz="1450" b="1" spc="-45">
                <a:solidFill>
                  <a:srgbClr val="616A7C"/>
                </a:solidFill>
                <a:latin typeface="Arial"/>
                <a:cs typeface="Arial"/>
              </a:rPr>
              <a:t>CLEANSE</a:t>
            </a:r>
            <a:endParaRPr sz="1450">
              <a:latin typeface="Arial"/>
              <a:cs typeface="Arial"/>
            </a:endParaRPr>
          </a:p>
        </p:txBody>
      </p:sp>
      <p:sp>
        <p:nvSpPr>
          <p:cNvPr id="9" name="object 9"/>
          <p:cNvSpPr txBox="1"/>
          <p:nvPr/>
        </p:nvSpPr>
        <p:spPr>
          <a:xfrm>
            <a:off x="1175807" y="3895755"/>
            <a:ext cx="3712210" cy="1404620"/>
          </a:xfrm>
          <a:prstGeom prst="rect">
            <a:avLst/>
          </a:prstGeom>
          <a:solidFill>
            <a:srgbClr val="F3F3F6">
              <a:alpha val="89999"/>
            </a:srgbClr>
          </a:solidFill>
        </p:spPr>
        <p:txBody>
          <a:bodyPr vert="horz" wrap="square" lIns="0" tIns="54610" rIns="0" bIns="0" rtlCol="0">
            <a:spAutoFit/>
          </a:bodyPr>
          <a:lstStyle/>
          <a:p>
            <a:pPr marL="325755">
              <a:lnSpc>
                <a:spcPct val="100000"/>
              </a:lnSpc>
              <a:spcBef>
                <a:spcPts val="430"/>
              </a:spcBef>
            </a:pPr>
            <a:r>
              <a:rPr sz="1450" b="1">
                <a:solidFill>
                  <a:srgbClr val="616A7C"/>
                </a:solidFill>
                <a:latin typeface="Arial"/>
                <a:cs typeface="Arial"/>
              </a:rPr>
              <a:t>Step</a:t>
            </a:r>
            <a:r>
              <a:rPr sz="1450" b="1" spc="-25">
                <a:solidFill>
                  <a:srgbClr val="616A7C"/>
                </a:solidFill>
                <a:latin typeface="Arial"/>
                <a:cs typeface="Arial"/>
              </a:rPr>
              <a:t> </a:t>
            </a:r>
            <a:r>
              <a:rPr sz="1450" b="1" spc="-150">
                <a:solidFill>
                  <a:srgbClr val="616A7C"/>
                </a:solidFill>
                <a:latin typeface="Arial"/>
                <a:cs typeface="Arial"/>
              </a:rPr>
              <a:t>1:</a:t>
            </a:r>
            <a:r>
              <a:rPr sz="1450" b="1" spc="-20">
                <a:solidFill>
                  <a:srgbClr val="616A7C"/>
                </a:solidFill>
                <a:latin typeface="Arial"/>
                <a:cs typeface="Arial"/>
              </a:rPr>
              <a:t> </a:t>
            </a:r>
            <a:r>
              <a:rPr sz="1450" b="1" spc="-35">
                <a:solidFill>
                  <a:srgbClr val="616A7C"/>
                </a:solidFill>
                <a:latin typeface="Arial"/>
                <a:cs typeface="Arial"/>
              </a:rPr>
              <a:t>Face</a:t>
            </a:r>
            <a:r>
              <a:rPr sz="1450" b="1" spc="-75">
                <a:solidFill>
                  <a:srgbClr val="616A7C"/>
                </a:solidFill>
                <a:latin typeface="Arial"/>
                <a:cs typeface="Arial"/>
              </a:rPr>
              <a:t> </a:t>
            </a:r>
            <a:r>
              <a:rPr sz="1450" b="1" spc="-20">
                <a:solidFill>
                  <a:srgbClr val="616A7C"/>
                </a:solidFill>
                <a:latin typeface="Arial"/>
                <a:cs typeface="Arial"/>
              </a:rPr>
              <a:t>Wash</a:t>
            </a:r>
            <a:endParaRPr sz="1450">
              <a:latin typeface="Arial"/>
              <a:cs typeface="Arial"/>
            </a:endParaRPr>
          </a:p>
          <a:p>
            <a:pPr marL="325755" marR="428625">
              <a:lnSpc>
                <a:spcPct val="120700"/>
              </a:lnSpc>
              <a:spcBef>
                <a:spcPts val="160"/>
              </a:spcBef>
            </a:pPr>
            <a:r>
              <a:rPr sz="1250">
                <a:solidFill>
                  <a:srgbClr val="434A5B"/>
                </a:solidFill>
                <a:latin typeface="Arial"/>
                <a:cs typeface="Arial"/>
              </a:rPr>
              <a:t>A</a:t>
            </a:r>
            <a:r>
              <a:rPr sz="1250" spc="50">
                <a:solidFill>
                  <a:srgbClr val="434A5B"/>
                </a:solidFill>
                <a:latin typeface="Arial"/>
                <a:cs typeface="Arial"/>
              </a:rPr>
              <a:t> </a:t>
            </a:r>
            <a:r>
              <a:rPr sz="1250">
                <a:solidFill>
                  <a:srgbClr val="434A5B"/>
                </a:solidFill>
                <a:latin typeface="Arial"/>
                <a:cs typeface="Arial"/>
              </a:rPr>
              <a:t>gentle</a:t>
            </a:r>
            <a:r>
              <a:rPr sz="1250" spc="110">
                <a:solidFill>
                  <a:srgbClr val="434A5B"/>
                </a:solidFill>
                <a:latin typeface="Arial"/>
                <a:cs typeface="Arial"/>
              </a:rPr>
              <a:t> </a:t>
            </a:r>
            <a:r>
              <a:rPr sz="1250">
                <a:solidFill>
                  <a:srgbClr val="434A5B"/>
                </a:solidFill>
                <a:latin typeface="Arial"/>
                <a:cs typeface="Arial"/>
              </a:rPr>
              <a:t>cleanser</a:t>
            </a:r>
            <a:r>
              <a:rPr sz="1250" spc="55">
                <a:solidFill>
                  <a:srgbClr val="434A5B"/>
                </a:solidFill>
                <a:latin typeface="Arial"/>
                <a:cs typeface="Arial"/>
              </a:rPr>
              <a:t> </a:t>
            </a:r>
            <a:r>
              <a:rPr sz="1250">
                <a:solidFill>
                  <a:srgbClr val="434A5B"/>
                </a:solidFill>
                <a:latin typeface="Arial"/>
                <a:cs typeface="Arial"/>
              </a:rPr>
              <a:t>that</a:t>
            </a:r>
            <a:r>
              <a:rPr sz="1250" spc="110">
                <a:solidFill>
                  <a:srgbClr val="434A5B"/>
                </a:solidFill>
                <a:latin typeface="Arial"/>
                <a:cs typeface="Arial"/>
              </a:rPr>
              <a:t> </a:t>
            </a:r>
            <a:r>
              <a:rPr sz="1250">
                <a:solidFill>
                  <a:srgbClr val="434A5B"/>
                </a:solidFill>
                <a:latin typeface="Arial"/>
                <a:cs typeface="Arial"/>
              </a:rPr>
              <a:t>lifts</a:t>
            </a:r>
            <a:r>
              <a:rPr sz="1250" spc="110">
                <a:solidFill>
                  <a:srgbClr val="434A5B"/>
                </a:solidFill>
                <a:latin typeface="Arial"/>
                <a:cs typeface="Arial"/>
              </a:rPr>
              <a:t> </a:t>
            </a:r>
            <a:r>
              <a:rPr sz="1250">
                <a:solidFill>
                  <a:srgbClr val="434A5B"/>
                </a:solidFill>
                <a:latin typeface="Arial"/>
                <a:cs typeface="Arial"/>
              </a:rPr>
              <a:t>impurities</a:t>
            </a:r>
            <a:r>
              <a:rPr sz="1250" spc="110">
                <a:solidFill>
                  <a:srgbClr val="434A5B"/>
                </a:solidFill>
                <a:latin typeface="Arial"/>
                <a:cs typeface="Arial"/>
              </a:rPr>
              <a:t> </a:t>
            </a:r>
            <a:r>
              <a:rPr sz="1250" spc="-25">
                <a:solidFill>
                  <a:srgbClr val="434A5B"/>
                </a:solidFill>
                <a:latin typeface="Arial"/>
                <a:cs typeface="Arial"/>
              </a:rPr>
              <a:t>and </a:t>
            </a:r>
            <a:r>
              <a:rPr sz="1250">
                <a:solidFill>
                  <a:srgbClr val="434A5B"/>
                </a:solidFill>
                <a:latin typeface="Arial"/>
                <a:cs typeface="Arial"/>
              </a:rPr>
              <a:t>rebalances</a:t>
            </a:r>
            <a:r>
              <a:rPr sz="1250" spc="60">
                <a:solidFill>
                  <a:srgbClr val="434A5B"/>
                </a:solidFill>
                <a:latin typeface="Arial"/>
                <a:cs typeface="Arial"/>
              </a:rPr>
              <a:t> </a:t>
            </a:r>
            <a:r>
              <a:rPr sz="1250">
                <a:solidFill>
                  <a:srgbClr val="434A5B"/>
                </a:solidFill>
                <a:latin typeface="Arial"/>
                <a:cs typeface="Arial"/>
              </a:rPr>
              <a:t>the</a:t>
            </a:r>
            <a:r>
              <a:rPr sz="1250" spc="60">
                <a:solidFill>
                  <a:srgbClr val="434A5B"/>
                </a:solidFill>
                <a:latin typeface="Arial"/>
                <a:cs typeface="Arial"/>
              </a:rPr>
              <a:t> </a:t>
            </a:r>
            <a:r>
              <a:rPr sz="1250" spc="-20">
                <a:solidFill>
                  <a:srgbClr val="434A5B"/>
                </a:solidFill>
                <a:latin typeface="Arial"/>
                <a:cs typeface="Arial"/>
              </a:rPr>
              <a:t>skin.</a:t>
            </a:r>
            <a:r>
              <a:rPr sz="1250" spc="65">
                <a:solidFill>
                  <a:srgbClr val="434A5B"/>
                </a:solidFill>
                <a:latin typeface="Arial"/>
                <a:cs typeface="Arial"/>
              </a:rPr>
              <a:t> </a:t>
            </a:r>
            <a:r>
              <a:rPr sz="1250">
                <a:solidFill>
                  <a:srgbClr val="434A5B"/>
                </a:solidFill>
                <a:latin typeface="Arial"/>
                <a:cs typeface="Arial"/>
              </a:rPr>
              <a:t>Infused</a:t>
            </a:r>
            <a:r>
              <a:rPr sz="1250" spc="15">
                <a:solidFill>
                  <a:srgbClr val="434A5B"/>
                </a:solidFill>
                <a:latin typeface="Arial"/>
                <a:cs typeface="Arial"/>
              </a:rPr>
              <a:t> </a:t>
            </a:r>
            <a:r>
              <a:rPr sz="1250">
                <a:solidFill>
                  <a:srgbClr val="434A5B"/>
                </a:solidFill>
                <a:latin typeface="Arial"/>
                <a:cs typeface="Arial"/>
              </a:rPr>
              <a:t>with</a:t>
            </a:r>
            <a:r>
              <a:rPr sz="1250" spc="65">
                <a:solidFill>
                  <a:srgbClr val="434A5B"/>
                </a:solidFill>
                <a:latin typeface="Arial"/>
                <a:cs typeface="Arial"/>
              </a:rPr>
              <a:t> </a:t>
            </a:r>
            <a:r>
              <a:rPr sz="1250" spc="-10">
                <a:solidFill>
                  <a:srgbClr val="434A5B"/>
                </a:solidFill>
                <a:latin typeface="Arial"/>
                <a:cs typeface="Arial"/>
              </a:rPr>
              <a:t>Lime, </a:t>
            </a:r>
            <a:r>
              <a:rPr sz="1250">
                <a:solidFill>
                  <a:srgbClr val="434A5B"/>
                </a:solidFill>
                <a:latin typeface="Arial"/>
                <a:cs typeface="Arial"/>
              </a:rPr>
              <a:t>Litsea</a:t>
            </a:r>
            <a:r>
              <a:rPr sz="1250" spc="60">
                <a:solidFill>
                  <a:srgbClr val="434A5B"/>
                </a:solidFill>
                <a:latin typeface="Arial"/>
                <a:cs typeface="Arial"/>
              </a:rPr>
              <a:t> </a:t>
            </a:r>
            <a:r>
              <a:rPr sz="1250">
                <a:solidFill>
                  <a:srgbClr val="434A5B"/>
                </a:solidFill>
                <a:latin typeface="Arial"/>
                <a:cs typeface="Arial"/>
              </a:rPr>
              <a:t>&amp;</a:t>
            </a:r>
            <a:r>
              <a:rPr sz="1250" spc="65">
                <a:solidFill>
                  <a:srgbClr val="434A5B"/>
                </a:solidFill>
                <a:latin typeface="Arial"/>
                <a:cs typeface="Arial"/>
              </a:rPr>
              <a:t> </a:t>
            </a:r>
            <a:r>
              <a:rPr sz="1250">
                <a:solidFill>
                  <a:srgbClr val="434A5B"/>
                </a:solidFill>
                <a:latin typeface="Arial"/>
                <a:cs typeface="Arial"/>
              </a:rPr>
              <a:t>Petitgrain,</a:t>
            </a:r>
            <a:r>
              <a:rPr sz="1250" spc="65">
                <a:solidFill>
                  <a:srgbClr val="434A5B"/>
                </a:solidFill>
                <a:latin typeface="Arial"/>
                <a:cs typeface="Arial"/>
              </a:rPr>
              <a:t> </a:t>
            </a:r>
            <a:r>
              <a:rPr sz="1250">
                <a:solidFill>
                  <a:srgbClr val="434A5B"/>
                </a:solidFill>
                <a:latin typeface="Arial"/>
                <a:cs typeface="Arial"/>
              </a:rPr>
              <a:t>and</a:t>
            </a:r>
            <a:r>
              <a:rPr sz="1250" spc="65">
                <a:solidFill>
                  <a:srgbClr val="434A5B"/>
                </a:solidFill>
                <a:latin typeface="Arial"/>
                <a:cs typeface="Arial"/>
              </a:rPr>
              <a:t> </a:t>
            </a:r>
            <a:r>
              <a:rPr sz="1250">
                <a:solidFill>
                  <a:srgbClr val="434A5B"/>
                </a:solidFill>
                <a:latin typeface="Arial"/>
                <a:cs typeface="Arial"/>
              </a:rPr>
              <a:t>coconut-</a:t>
            </a:r>
            <a:r>
              <a:rPr sz="1250" spc="-10">
                <a:solidFill>
                  <a:srgbClr val="434A5B"/>
                </a:solidFill>
                <a:latin typeface="Arial"/>
                <a:cs typeface="Arial"/>
              </a:rPr>
              <a:t>derived </a:t>
            </a:r>
            <a:r>
              <a:rPr sz="1250">
                <a:solidFill>
                  <a:srgbClr val="434A5B"/>
                </a:solidFill>
                <a:latin typeface="Arial"/>
                <a:cs typeface="Arial"/>
              </a:rPr>
              <a:t>ingredients</a:t>
            </a:r>
            <a:r>
              <a:rPr sz="1250" spc="55">
                <a:solidFill>
                  <a:srgbClr val="434A5B"/>
                </a:solidFill>
                <a:latin typeface="Arial"/>
                <a:cs typeface="Arial"/>
              </a:rPr>
              <a:t> </a:t>
            </a:r>
            <a:r>
              <a:rPr sz="1250">
                <a:solidFill>
                  <a:srgbClr val="434A5B"/>
                </a:solidFill>
                <a:latin typeface="Arial"/>
                <a:cs typeface="Arial"/>
              </a:rPr>
              <a:t>to</a:t>
            </a:r>
            <a:r>
              <a:rPr sz="1250" spc="55">
                <a:solidFill>
                  <a:srgbClr val="434A5B"/>
                </a:solidFill>
                <a:latin typeface="Arial"/>
                <a:cs typeface="Arial"/>
              </a:rPr>
              <a:t> </a:t>
            </a:r>
            <a:r>
              <a:rPr sz="1250">
                <a:solidFill>
                  <a:srgbClr val="434A5B"/>
                </a:solidFill>
                <a:latin typeface="Arial"/>
                <a:cs typeface="Arial"/>
              </a:rPr>
              <a:t>leave</a:t>
            </a:r>
            <a:r>
              <a:rPr sz="1250" spc="60">
                <a:solidFill>
                  <a:srgbClr val="434A5B"/>
                </a:solidFill>
                <a:latin typeface="Arial"/>
                <a:cs typeface="Arial"/>
              </a:rPr>
              <a:t> </a:t>
            </a:r>
            <a:r>
              <a:rPr sz="1250">
                <a:solidFill>
                  <a:srgbClr val="434A5B"/>
                </a:solidFill>
                <a:latin typeface="Arial"/>
                <a:cs typeface="Arial"/>
              </a:rPr>
              <a:t>skin</a:t>
            </a:r>
            <a:r>
              <a:rPr sz="1250" spc="55">
                <a:solidFill>
                  <a:srgbClr val="434A5B"/>
                </a:solidFill>
                <a:latin typeface="Arial"/>
                <a:cs typeface="Arial"/>
              </a:rPr>
              <a:t> </a:t>
            </a:r>
            <a:r>
              <a:rPr sz="1250">
                <a:solidFill>
                  <a:srgbClr val="434A5B"/>
                </a:solidFill>
                <a:latin typeface="Arial"/>
                <a:cs typeface="Arial"/>
              </a:rPr>
              <a:t>soft</a:t>
            </a:r>
            <a:r>
              <a:rPr sz="1250" spc="55">
                <a:solidFill>
                  <a:srgbClr val="434A5B"/>
                </a:solidFill>
                <a:latin typeface="Arial"/>
                <a:cs typeface="Arial"/>
              </a:rPr>
              <a:t> </a:t>
            </a:r>
            <a:r>
              <a:rPr sz="1250">
                <a:solidFill>
                  <a:srgbClr val="434A5B"/>
                </a:solidFill>
                <a:latin typeface="Arial"/>
                <a:cs typeface="Arial"/>
              </a:rPr>
              <a:t>and</a:t>
            </a:r>
            <a:r>
              <a:rPr sz="1250" spc="60">
                <a:solidFill>
                  <a:srgbClr val="434A5B"/>
                </a:solidFill>
                <a:latin typeface="Arial"/>
                <a:cs typeface="Arial"/>
              </a:rPr>
              <a:t> </a:t>
            </a:r>
            <a:r>
              <a:rPr sz="1250" spc="-10">
                <a:solidFill>
                  <a:srgbClr val="434A5B"/>
                </a:solidFill>
                <a:latin typeface="Arial"/>
                <a:cs typeface="Arial"/>
              </a:rPr>
              <a:t>fresh.</a:t>
            </a:r>
            <a:endParaRPr sz="1250">
              <a:latin typeface="Arial"/>
              <a:cs typeface="Arial"/>
            </a:endParaRPr>
          </a:p>
        </p:txBody>
      </p:sp>
      <p:sp>
        <p:nvSpPr>
          <p:cNvPr id="10" name="object 10"/>
          <p:cNvSpPr txBox="1"/>
          <p:nvPr/>
        </p:nvSpPr>
        <p:spPr>
          <a:xfrm>
            <a:off x="1489151" y="5513013"/>
            <a:ext cx="1565910" cy="248920"/>
          </a:xfrm>
          <a:prstGeom prst="rect">
            <a:avLst/>
          </a:prstGeom>
        </p:spPr>
        <p:txBody>
          <a:bodyPr vert="horz" wrap="square" lIns="0" tIns="13970" rIns="0" bIns="0" rtlCol="0">
            <a:spAutoFit/>
          </a:bodyPr>
          <a:lstStyle/>
          <a:p>
            <a:pPr marL="12700">
              <a:lnSpc>
                <a:spcPct val="100000"/>
              </a:lnSpc>
              <a:spcBef>
                <a:spcPts val="110"/>
              </a:spcBef>
            </a:pPr>
            <a:r>
              <a:rPr sz="1450" b="1" spc="-50">
                <a:solidFill>
                  <a:srgbClr val="616A7C"/>
                </a:solidFill>
                <a:latin typeface="Arial"/>
                <a:cs typeface="Arial"/>
              </a:rPr>
              <a:t>HYDRATE </a:t>
            </a:r>
            <a:r>
              <a:rPr sz="1450" b="1">
                <a:solidFill>
                  <a:srgbClr val="616A7C"/>
                </a:solidFill>
                <a:latin typeface="Arial"/>
                <a:cs typeface="Arial"/>
              </a:rPr>
              <a:t>&amp;</a:t>
            </a:r>
            <a:r>
              <a:rPr sz="1450" b="1" spc="-80">
                <a:solidFill>
                  <a:srgbClr val="616A7C"/>
                </a:solidFill>
                <a:latin typeface="Arial"/>
                <a:cs typeface="Arial"/>
              </a:rPr>
              <a:t> </a:t>
            </a:r>
            <a:r>
              <a:rPr sz="1450" b="1" spc="-45">
                <a:solidFill>
                  <a:srgbClr val="616A7C"/>
                </a:solidFill>
                <a:latin typeface="Arial"/>
                <a:cs typeface="Arial"/>
              </a:rPr>
              <a:t>PREP</a:t>
            </a:r>
            <a:endParaRPr sz="1450">
              <a:latin typeface="Arial"/>
              <a:cs typeface="Arial"/>
            </a:endParaRPr>
          </a:p>
        </p:txBody>
      </p:sp>
      <p:sp>
        <p:nvSpPr>
          <p:cNvPr id="11" name="object 11"/>
          <p:cNvSpPr txBox="1"/>
          <p:nvPr/>
        </p:nvSpPr>
        <p:spPr>
          <a:xfrm>
            <a:off x="1175807" y="5845633"/>
            <a:ext cx="3712210" cy="1605280"/>
          </a:xfrm>
          <a:prstGeom prst="rect">
            <a:avLst/>
          </a:prstGeom>
          <a:solidFill>
            <a:srgbClr val="F3F3F6">
              <a:alpha val="89999"/>
            </a:srgbClr>
          </a:solidFill>
        </p:spPr>
        <p:txBody>
          <a:bodyPr vert="horz" wrap="square" lIns="0" tIns="36830" rIns="0" bIns="0" rtlCol="0">
            <a:spAutoFit/>
          </a:bodyPr>
          <a:lstStyle/>
          <a:p>
            <a:pPr marL="325755">
              <a:lnSpc>
                <a:spcPct val="100000"/>
              </a:lnSpc>
              <a:spcBef>
                <a:spcPts val="290"/>
              </a:spcBef>
            </a:pPr>
            <a:r>
              <a:rPr sz="1450" b="1">
                <a:solidFill>
                  <a:srgbClr val="616A7C"/>
                </a:solidFill>
                <a:latin typeface="Arial"/>
                <a:cs typeface="Arial"/>
              </a:rPr>
              <a:t>Step</a:t>
            </a:r>
            <a:r>
              <a:rPr sz="1450" b="1" spc="-65">
                <a:solidFill>
                  <a:srgbClr val="616A7C"/>
                </a:solidFill>
                <a:latin typeface="Arial"/>
                <a:cs typeface="Arial"/>
              </a:rPr>
              <a:t> </a:t>
            </a:r>
            <a:r>
              <a:rPr sz="1450" b="1" spc="-100">
                <a:solidFill>
                  <a:srgbClr val="616A7C"/>
                </a:solidFill>
                <a:latin typeface="Arial"/>
                <a:cs typeface="Arial"/>
              </a:rPr>
              <a:t>2:</a:t>
            </a:r>
            <a:r>
              <a:rPr sz="1450" b="1" spc="-45">
                <a:solidFill>
                  <a:srgbClr val="616A7C"/>
                </a:solidFill>
                <a:latin typeface="Arial"/>
                <a:cs typeface="Arial"/>
              </a:rPr>
              <a:t> </a:t>
            </a:r>
            <a:r>
              <a:rPr sz="1450" b="1">
                <a:solidFill>
                  <a:srgbClr val="616A7C"/>
                </a:solidFill>
                <a:latin typeface="Arial"/>
                <a:cs typeface="Arial"/>
              </a:rPr>
              <a:t>Smooth</a:t>
            </a:r>
            <a:r>
              <a:rPr sz="1450" b="1" spc="-55">
                <a:solidFill>
                  <a:srgbClr val="616A7C"/>
                </a:solidFill>
                <a:latin typeface="Arial"/>
                <a:cs typeface="Arial"/>
              </a:rPr>
              <a:t> </a:t>
            </a:r>
            <a:r>
              <a:rPr sz="1450" b="1">
                <a:solidFill>
                  <a:srgbClr val="616A7C"/>
                </a:solidFill>
                <a:latin typeface="Arial"/>
                <a:cs typeface="Arial"/>
              </a:rPr>
              <a:t>&amp;</a:t>
            </a:r>
            <a:r>
              <a:rPr sz="1450" b="1" spc="-50">
                <a:solidFill>
                  <a:srgbClr val="616A7C"/>
                </a:solidFill>
                <a:latin typeface="Arial"/>
                <a:cs typeface="Arial"/>
              </a:rPr>
              <a:t> </a:t>
            </a:r>
            <a:r>
              <a:rPr sz="1450" b="1" spc="-35">
                <a:solidFill>
                  <a:srgbClr val="616A7C"/>
                </a:solidFill>
                <a:latin typeface="Arial"/>
                <a:cs typeface="Arial"/>
              </a:rPr>
              <a:t>Rich</a:t>
            </a:r>
            <a:r>
              <a:rPr sz="1450" b="1" spc="-55">
                <a:solidFill>
                  <a:srgbClr val="616A7C"/>
                </a:solidFill>
                <a:latin typeface="Arial"/>
                <a:cs typeface="Arial"/>
              </a:rPr>
              <a:t> </a:t>
            </a:r>
            <a:r>
              <a:rPr sz="1450" b="1" spc="-10">
                <a:solidFill>
                  <a:srgbClr val="616A7C"/>
                </a:solidFill>
                <a:latin typeface="Arial"/>
                <a:cs typeface="Arial"/>
              </a:rPr>
              <a:t>Lotion</a:t>
            </a:r>
            <a:endParaRPr sz="1450">
              <a:latin typeface="Arial"/>
              <a:cs typeface="Arial"/>
            </a:endParaRPr>
          </a:p>
          <a:p>
            <a:pPr marL="325755">
              <a:lnSpc>
                <a:spcPct val="100000"/>
              </a:lnSpc>
              <a:spcBef>
                <a:spcPts val="470"/>
              </a:spcBef>
            </a:pPr>
            <a:r>
              <a:rPr sz="1250">
                <a:solidFill>
                  <a:srgbClr val="434A5B"/>
                </a:solidFill>
                <a:latin typeface="Arial"/>
                <a:cs typeface="Arial"/>
              </a:rPr>
              <a:t>Hydration</a:t>
            </a:r>
            <a:r>
              <a:rPr sz="1250" spc="90">
                <a:solidFill>
                  <a:srgbClr val="434A5B"/>
                </a:solidFill>
                <a:latin typeface="Arial"/>
                <a:cs typeface="Arial"/>
              </a:rPr>
              <a:t> </a:t>
            </a:r>
            <a:r>
              <a:rPr sz="1250">
                <a:solidFill>
                  <a:srgbClr val="434A5B"/>
                </a:solidFill>
                <a:latin typeface="Arial"/>
                <a:cs typeface="Arial"/>
              </a:rPr>
              <a:t>meets</a:t>
            </a:r>
            <a:r>
              <a:rPr sz="1250" spc="90">
                <a:solidFill>
                  <a:srgbClr val="434A5B"/>
                </a:solidFill>
                <a:latin typeface="Arial"/>
                <a:cs typeface="Arial"/>
              </a:rPr>
              <a:t> </a:t>
            </a:r>
            <a:r>
              <a:rPr sz="1250">
                <a:solidFill>
                  <a:srgbClr val="434A5B"/>
                </a:solidFill>
                <a:latin typeface="Arial"/>
                <a:cs typeface="Arial"/>
              </a:rPr>
              <a:t>skin</a:t>
            </a:r>
            <a:r>
              <a:rPr sz="1250" spc="90">
                <a:solidFill>
                  <a:srgbClr val="434A5B"/>
                </a:solidFill>
                <a:latin typeface="Arial"/>
                <a:cs typeface="Arial"/>
              </a:rPr>
              <a:t> </a:t>
            </a:r>
            <a:r>
              <a:rPr sz="1250" spc="-10">
                <a:solidFill>
                  <a:srgbClr val="434A5B"/>
                </a:solidFill>
                <a:latin typeface="Arial"/>
                <a:cs typeface="Arial"/>
              </a:rPr>
              <a:t>preparation.</a:t>
            </a:r>
            <a:endParaRPr sz="1250">
              <a:latin typeface="Arial"/>
              <a:cs typeface="Arial"/>
            </a:endParaRPr>
          </a:p>
          <a:p>
            <a:pPr marL="325755" marR="434340">
              <a:lnSpc>
                <a:spcPct val="120700"/>
              </a:lnSpc>
            </a:pPr>
            <a:r>
              <a:rPr sz="1250">
                <a:solidFill>
                  <a:srgbClr val="434A5B"/>
                </a:solidFill>
                <a:latin typeface="Arial"/>
                <a:cs typeface="Arial"/>
              </a:rPr>
              <a:t>This</a:t>
            </a:r>
            <a:r>
              <a:rPr sz="1250" spc="50">
                <a:solidFill>
                  <a:srgbClr val="434A5B"/>
                </a:solidFill>
                <a:latin typeface="Arial"/>
                <a:cs typeface="Arial"/>
              </a:rPr>
              <a:t> </a:t>
            </a:r>
            <a:r>
              <a:rPr sz="1250" spc="10">
                <a:solidFill>
                  <a:srgbClr val="434A5B"/>
                </a:solidFill>
                <a:latin typeface="Arial"/>
                <a:cs typeface="Arial"/>
              </a:rPr>
              <a:t>lightweight</a:t>
            </a:r>
            <a:r>
              <a:rPr sz="1250" spc="55">
                <a:solidFill>
                  <a:srgbClr val="434A5B"/>
                </a:solidFill>
                <a:latin typeface="Arial"/>
                <a:cs typeface="Arial"/>
              </a:rPr>
              <a:t> </a:t>
            </a:r>
            <a:r>
              <a:rPr sz="1250" spc="10">
                <a:solidFill>
                  <a:srgbClr val="434A5B"/>
                </a:solidFill>
                <a:latin typeface="Arial"/>
                <a:cs typeface="Arial"/>
              </a:rPr>
              <a:t>lotion</a:t>
            </a:r>
            <a:r>
              <a:rPr sz="1250" spc="50">
                <a:solidFill>
                  <a:srgbClr val="434A5B"/>
                </a:solidFill>
                <a:latin typeface="Arial"/>
                <a:cs typeface="Arial"/>
              </a:rPr>
              <a:t> </a:t>
            </a:r>
            <a:r>
              <a:rPr sz="1250" spc="10">
                <a:solidFill>
                  <a:srgbClr val="434A5B"/>
                </a:solidFill>
                <a:latin typeface="Arial"/>
                <a:cs typeface="Arial"/>
              </a:rPr>
              <a:t>layers</a:t>
            </a:r>
            <a:r>
              <a:rPr sz="1250" spc="55">
                <a:solidFill>
                  <a:srgbClr val="434A5B"/>
                </a:solidFill>
                <a:latin typeface="Arial"/>
                <a:cs typeface="Arial"/>
              </a:rPr>
              <a:t> </a:t>
            </a:r>
            <a:r>
              <a:rPr sz="1250" spc="-10">
                <a:solidFill>
                  <a:srgbClr val="434A5B"/>
                </a:solidFill>
                <a:latin typeface="Arial"/>
                <a:cs typeface="Arial"/>
              </a:rPr>
              <a:t>beautifully </a:t>
            </a:r>
            <a:r>
              <a:rPr sz="1250">
                <a:solidFill>
                  <a:srgbClr val="434A5B"/>
                </a:solidFill>
                <a:latin typeface="Arial"/>
                <a:cs typeface="Arial"/>
              </a:rPr>
              <a:t>to</a:t>
            </a:r>
            <a:r>
              <a:rPr sz="1250" spc="120">
                <a:solidFill>
                  <a:srgbClr val="434A5B"/>
                </a:solidFill>
                <a:latin typeface="Arial"/>
                <a:cs typeface="Arial"/>
              </a:rPr>
              <a:t> </a:t>
            </a:r>
            <a:r>
              <a:rPr sz="1250">
                <a:solidFill>
                  <a:srgbClr val="434A5B"/>
                </a:solidFill>
                <a:latin typeface="Arial"/>
                <a:cs typeface="Arial"/>
              </a:rPr>
              <a:t>soften</a:t>
            </a:r>
            <a:r>
              <a:rPr sz="1250" spc="125">
                <a:solidFill>
                  <a:srgbClr val="434A5B"/>
                </a:solidFill>
                <a:latin typeface="Arial"/>
                <a:cs typeface="Arial"/>
              </a:rPr>
              <a:t> </a:t>
            </a:r>
            <a:r>
              <a:rPr sz="1250">
                <a:solidFill>
                  <a:srgbClr val="434A5B"/>
                </a:solidFill>
                <a:latin typeface="Arial"/>
                <a:cs typeface="Arial"/>
              </a:rPr>
              <a:t>and</a:t>
            </a:r>
            <a:r>
              <a:rPr sz="1250" spc="125">
                <a:solidFill>
                  <a:srgbClr val="434A5B"/>
                </a:solidFill>
                <a:latin typeface="Arial"/>
                <a:cs typeface="Arial"/>
              </a:rPr>
              <a:t> </a:t>
            </a:r>
            <a:r>
              <a:rPr sz="1250">
                <a:solidFill>
                  <a:srgbClr val="434A5B"/>
                </a:solidFill>
                <a:latin typeface="Arial"/>
                <a:cs typeface="Arial"/>
              </a:rPr>
              <a:t>allow</a:t>
            </a:r>
            <a:r>
              <a:rPr sz="1250" spc="70">
                <a:solidFill>
                  <a:srgbClr val="434A5B"/>
                </a:solidFill>
                <a:latin typeface="Arial"/>
                <a:cs typeface="Arial"/>
              </a:rPr>
              <a:t> </a:t>
            </a:r>
            <a:r>
              <a:rPr sz="1250">
                <a:solidFill>
                  <a:srgbClr val="434A5B"/>
                </a:solidFill>
                <a:latin typeface="Arial"/>
                <a:cs typeface="Arial"/>
              </a:rPr>
              <a:t>deeper</a:t>
            </a:r>
            <a:r>
              <a:rPr sz="1250" spc="75">
                <a:solidFill>
                  <a:srgbClr val="434A5B"/>
                </a:solidFill>
                <a:latin typeface="Arial"/>
                <a:cs typeface="Arial"/>
              </a:rPr>
              <a:t> </a:t>
            </a:r>
            <a:r>
              <a:rPr sz="1250">
                <a:solidFill>
                  <a:srgbClr val="434A5B"/>
                </a:solidFill>
                <a:latin typeface="Arial"/>
                <a:cs typeface="Arial"/>
              </a:rPr>
              <a:t>absorption</a:t>
            </a:r>
            <a:r>
              <a:rPr sz="1250" spc="120">
                <a:solidFill>
                  <a:srgbClr val="434A5B"/>
                </a:solidFill>
                <a:latin typeface="Arial"/>
                <a:cs typeface="Arial"/>
              </a:rPr>
              <a:t> </a:t>
            </a:r>
            <a:r>
              <a:rPr sz="1250" spc="-25">
                <a:solidFill>
                  <a:srgbClr val="434A5B"/>
                </a:solidFill>
                <a:latin typeface="Arial"/>
                <a:cs typeface="Arial"/>
              </a:rPr>
              <a:t>of </a:t>
            </a:r>
            <a:r>
              <a:rPr sz="1250">
                <a:solidFill>
                  <a:srgbClr val="434A5B"/>
                </a:solidFill>
                <a:latin typeface="Arial"/>
                <a:cs typeface="Arial"/>
              </a:rPr>
              <a:t>the</a:t>
            </a:r>
            <a:r>
              <a:rPr sz="1250" spc="40">
                <a:solidFill>
                  <a:srgbClr val="434A5B"/>
                </a:solidFill>
                <a:latin typeface="Arial"/>
                <a:cs typeface="Arial"/>
              </a:rPr>
              <a:t> </a:t>
            </a:r>
            <a:r>
              <a:rPr sz="1250">
                <a:solidFill>
                  <a:srgbClr val="434A5B"/>
                </a:solidFill>
                <a:latin typeface="Arial"/>
                <a:cs typeface="Arial"/>
              </a:rPr>
              <a:t>next</a:t>
            </a:r>
            <a:r>
              <a:rPr sz="1250" spc="40">
                <a:solidFill>
                  <a:srgbClr val="434A5B"/>
                </a:solidFill>
                <a:latin typeface="Arial"/>
                <a:cs typeface="Arial"/>
              </a:rPr>
              <a:t> </a:t>
            </a:r>
            <a:r>
              <a:rPr sz="1250">
                <a:solidFill>
                  <a:srgbClr val="434A5B"/>
                </a:solidFill>
                <a:latin typeface="Arial"/>
                <a:cs typeface="Arial"/>
              </a:rPr>
              <a:t>steps,</a:t>
            </a:r>
            <a:r>
              <a:rPr sz="1250" spc="434">
                <a:solidFill>
                  <a:srgbClr val="434A5B"/>
                </a:solidFill>
                <a:latin typeface="Arial"/>
                <a:cs typeface="Arial"/>
              </a:rPr>
              <a:t> </a:t>
            </a:r>
            <a:r>
              <a:rPr sz="1250">
                <a:solidFill>
                  <a:srgbClr val="434A5B"/>
                </a:solidFill>
                <a:latin typeface="Arial"/>
                <a:cs typeface="Arial"/>
              </a:rPr>
              <a:t>featuring</a:t>
            </a:r>
            <a:r>
              <a:rPr sz="1250" spc="40">
                <a:solidFill>
                  <a:srgbClr val="434A5B"/>
                </a:solidFill>
                <a:latin typeface="Arial"/>
                <a:cs typeface="Arial"/>
              </a:rPr>
              <a:t> </a:t>
            </a:r>
            <a:r>
              <a:rPr sz="1250" spc="-10">
                <a:solidFill>
                  <a:srgbClr val="434A5B"/>
                </a:solidFill>
                <a:latin typeface="Arial"/>
                <a:cs typeface="Arial"/>
              </a:rPr>
              <a:t>Niacinamide, </a:t>
            </a:r>
            <a:r>
              <a:rPr sz="1250">
                <a:solidFill>
                  <a:srgbClr val="434A5B"/>
                </a:solidFill>
                <a:latin typeface="Arial"/>
                <a:cs typeface="Arial"/>
              </a:rPr>
              <a:t>Hyaluronic</a:t>
            </a:r>
            <a:r>
              <a:rPr sz="1250" spc="30">
                <a:solidFill>
                  <a:srgbClr val="434A5B"/>
                </a:solidFill>
                <a:latin typeface="Arial"/>
                <a:cs typeface="Arial"/>
              </a:rPr>
              <a:t> </a:t>
            </a:r>
            <a:r>
              <a:rPr sz="1250">
                <a:solidFill>
                  <a:srgbClr val="434A5B"/>
                </a:solidFill>
                <a:latin typeface="Arial"/>
                <a:cs typeface="Arial"/>
              </a:rPr>
              <a:t>Acid</a:t>
            </a:r>
            <a:r>
              <a:rPr sz="1250" spc="90">
                <a:solidFill>
                  <a:srgbClr val="434A5B"/>
                </a:solidFill>
                <a:latin typeface="Arial"/>
                <a:cs typeface="Arial"/>
              </a:rPr>
              <a:t> </a:t>
            </a:r>
            <a:r>
              <a:rPr sz="1250">
                <a:solidFill>
                  <a:srgbClr val="434A5B"/>
                </a:solidFill>
                <a:latin typeface="Arial"/>
                <a:cs typeface="Arial"/>
              </a:rPr>
              <a:t>and</a:t>
            </a:r>
            <a:r>
              <a:rPr sz="1250" spc="85">
                <a:solidFill>
                  <a:srgbClr val="434A5B"/>
                </a:solidFill>
                <a:latin typeface="Arial"/>
                <a:cs typeface="Arial"/>
              </a:rPr>
              <a:t> </a:t>
            </a:r>
            <a:r>
              <a:rPr sz="1250" spc="-10">
                <a:solidFill>
                  <a:srgbClr val="434A5B"/>
                </a:solidFill>
                <a:latin typeface="Arial"/>
                <a:cs typeface="Arial"/>
              </a:rPr>
              <a:t>Gluconolactone.</a:t>
            </a:r>
            <a:endParaRPr sz="1250">
              <a:latin typeface="Arial"/>
              <a:cs typeface="Arial"/>
            </a:endParaRPr>
          </a:p>
        </p:txBody>
      </p:sp>
      <p:sp>
        <p:nvSpPr>
          <p:cNvPr id="12" name="object 12"/>
          <p:cNvSpPr txBox="1"/>
          <p:nvPr/>
        </p:nvSpPr>
        <p:spPr>
          <a:xfrm>
            <a:off x="5429322" y="3580965"/>
            <a:ext cx="601980" cy="248920"/>
          </a:xfrm>
          <a:prstGeom prst="rect">
            <a:avLst/>
          </a:prstGeom>
        </p:spPr>
        <p:txBody>
          <a:bodyPr vert="horz" wrap="square" lIns="0" tIns="13970" rIns="0" bIns="0" rtlCol="0">
            <a:spAutoFit/>
          </a:bodyPr>
          <a:lstStyle/>
          <a:p>
            <a:pPr marL="12700">
              <a:lnSpc>
                <a:spcPct val="100000"/>
              </a:lnSpc>
              <a:spcBef>
                <a:spcPts val="110"/>
              </a:spcBef>
            </a:pPr>
            <a:r>
              <a:rPr sz="1450" b="1" spc="-55">
                <a:solidFill>
                  <a:srgbClr val="616A7C"/>
                </a:solidFill>
                <a:latin typeface="Arial"/>
                <a:cs typeface="Arial"/>
              </a:rPr>
              <a:t>TREAT</a:t>
            </a:r>
            <a:endParaRPr sz="1450">
              <a:latin typeface="Arial"/>
              <a:cs typeface="Arial"/>
            </a:endParaRPr>
          </a:p>
        </p:txBody>
      </p:sp>
      <p:sp>
        <p:nvSpPr>
          <p:cNvPr id="13" name="object 13"/>
          <p:cNvSpPr txBox="1"/>
          <p:nvPr/>
        </p:nvSpPr>
        <p:spPr>
          <a:xfrm>
            <a:off x="5188711" y="3895755"/>
            <a:ext cx="3712210" cy="1404620"/>
          </a:xfrm>
          <a:prstGeom prst="rect">
            <a:avLst/>
          </a:prstGeom>
          <a:solidFill>
            <a:srgbClr val="F3F3F6">
              <a:alpha val="89999"/>
            </a:srgbClr>
          </a:solidFill>
        </p:spPr>
        <p:txBody>
          <a:bodyPr vert="horz" wrap="square" lIns="0" tIns="5715" rIns="0" bIns="0" rtlCol="0">
            <a:spAutoFit/>
          </a:bodyPr>
          <a:lstStyle/>
          <a:p>
            <a:pPr marL="252729" marR="448309">
              <a:lnSpc>
                <a:spcPct val="122300"/>
              </a:lnSpc>
              <a:spcBef>
                <a:spcPts val="45"/>
              </a:spcBef>
            </a:pPr>
            <a:r>
              <a:rPr sz="1450" b="1">
                <a:solidFill>
                  <a:srgbClr val="616A7C"/>
                </a:solidFill>
                <a:latin typeface="Arial"/>
                <a:cs typeface="Arial"/>
              </a:rPr>
              <a:t>Step</a:t>
            </a:r>
            <a:r>
              <a:rPr sz="1450" b="1" spc="-50">
                <a:solidFill>
                  <a:srgbClr val="616A7C"/>
                </a:solidFill>
                <a:latin typeface="Arial"/>
                <a:cs typeface="Arial"/>
              </a:rPr>
              <a:t> </a:t>
            </a:r>
            <a:r>
              <a:rPr sz="1450" b="1" spc="-100">
                <a:solidFill>
                  <a:srgbClr val="616A7C"/>
                </a:solidFill>
                <a:latin typeface="Arial"/>
                <a:cs typeface="Arial"/>
              </a:rPr>
              <a:t>3:</a:t>
            </a:r>
            <a:r>
              <a:rPr sz="1450" b="1" spc="-45">
                <a:solidFill>
                  <a:srgbClr val="616A7C"/>
                </a:solidFill>
                <a:latin typeface="Arial"/>
                <a:cs typeface="Arial"/>
              </a:rPr>
              <a:t> </a:t>
            </a:r>
            <a:r>
              <a:rPr sz="1450" b="1">
                <a:solidFill>
                  <a:srgbClr val="616A7C"/>
                </a:solidFill>
                <a:latin typeface="Arial"/>
                <a:cs typeface="Arial"/>
              </a:rPr>
              <a:t>Smooth</a:t>
            </a:r>
            <a:r>
              <a:rPr sz="1450" b="1" spc="-50">
                <a:solidFill>
                  <a:srgbClr val="616A7C"/>
                </a:solidFill>
                <a:latin typeface="Arial"/>
                <a:cs typeface="Arial"/>
              </a:rPr>
              <a:t> </a:t>
            </a:r>
            <a:r>
              <a:rPr sz="1450" b="1">
                <a:solidFill>
                  <a:srgbClr val="616A7C"/>
                </a:solidFill>
                <a:latin typeface="Arial"/>
                <a:cs typeface="Arial"/>
              </a:rPr>
              <a:t>&amp;</a:t>
            </a:r>
            <a:r>
              <a:rPr sz="1450" b="1" spc="-45">
                <a:solidFill>
                  <a:srgbClr val="616A7C"/>
                </a:solidFill>
                <a:latin typeface="Arial"/>
                <a:cs typeface="Arial"/>
              </a:rPr>
              <a:t> </a:t>
            </a:r>
            <a:r>
              <a:rPr sz="1450" b="1" spc="-35">
                <a:solidFill>
                  <a:srgbClr val="616A7C"/>
                </a:solidFill>
                <a:latin typeface="Arial"/>
                <a:cs typeface="Arial"/>
              </a:rPr>
              <a:t>Rich</a:t>
            </a:r>
            <a:r>
              <a:rPr sz="1450" b="1" spc="-45">
                <a:solidFill>
                  <a:srgbClr val="616A7C"/>
                </a:solidFill>
                <a:latin typeface="Arial"/>
                <a:cs typeface="Arial"/>
              </a:rPr>
              <a:t> </a:t>
            </a:r>
            <a:r>
              <a:rPr sz="1450" b="1">
                <a:solidFill>
                  <a:srgbClr val="616A7C"/>
                </a:solidFill>
                <a:latin typeface="Arial"/>
                <a:cs typeface="Arial"/>
              </a:rPr>
              <a:t>Dual</a:t>
            </a:r>
            <a:r>
              <a:rPr sz="1450" b="1" spc="-95">
                <a:solidFill>
                  <a:srgbClr val="616A7C"/>
                </a:solidFill>
                <a:latin typeface="Arial"/>
                <a:cs typeface="Arial"/>
              </a:rPr>
              <a:t> </a:t>
            </a:r>
            <a:r>
              <a:rPr sz="1450" b="1" spc="-10">
                <a:solidFill>
                  <a:srgbClr val="616A7C"/>
                </a:solidFill>
                <a:latin typeface="Arial"/>
                <a:cs typeface="Arial"/>
              </a:rPr>
              <a:t>Serum </a:t>
            </a:r>
            <a:r>
              <a:rPr sz="1250">
                <a:solidFill>
                  <a:srgbClr val="434A5B"/>
                </a:solidFill>
                <a:latin typeface="Arial"/>
                <a:cs typeface="Arial"/>
              </a:rPr>
              <a:t>Two</a:t>
            </a:r>
            <a:r>
              <a:rPr sz="1250" spc="-5">
                <a:solidFill>
                  <a:srgbClr val="434A5B"/>
                </a:solidFill>
                <a:latin typeface="Arial"/>
                <a:cs typeface="Arial"/>
              </a:rPr>
              <a:t> </a:t>
            </a:r>
            <a:r>
              <a:rPr sz="1250">
                <a:solidFill>
                  <a:srgbClr val="434A5B"/>
                </a:solidFill>
                <a:latin typeface="Arial"/>
                <a:cs typeface="Arial"/>
              </a:rPr>
              <a:t>serums in one. </a:t>
            </a:r>
            <a:r>
              <a:rPr sz="1250" spc="-10">
                <a:solidFill>
                  <a:srgbClr val="434A5B"/>
                </a:solidFill>
                <a:latin typeface="Arial"/>
                <a:cs typeface="Arial"/>
              </a:rPr>
              <a:t>Shake</a:t>
            </a:r>
            <a:r>
              <a:rPr sz="1250">
                <a:solidFill>
                  <a:srgbClr val="434A5B"/>
                </a:solidFill>
                <a:latin typeface="Arial"/>
                <a:cs typeface="Arial"/>
              </a:rPr>
              <a:t> to </a:t>
            </a:r>
            <a:r>
              <a:rPr sz="1250" spc="-10">
                <a:solidFill>
                  <a:srgbClr val="434A5B"/>
                </a:solidFill>
                <a:latin typeface="Arial"/>
                <a:cs typeface="Arial"/>
              </a:rPr>
              <a:t>blend </a:t>
            </a:r>
            <a:r>
              <a:rPr sz="1250">
                <a:solidFill>
                  <a:srgbClr val="434A5B"/>
                </a:solidFill>
                <a:latin typeface="Arial"/>
                <a:cs typeface="Arial"/>
              </a:rPr>
              <a:t>exfoliating</a:t>
            </a:r>
            <a:r>
              <a:rPr sz="1250" spc="45">
                <a:solidFill>
                  <a:srgbClr val="434A5B"/>
                </a:solidFill>
                <a:latin typeface="Arial"/>
                <a:cs typeface="Arial"/>
              </a:rPr>
              <a:t> </a:t>
            </a:r>
            <a:r>
              <a:rPr sz="1250" spc="-45">
                <a:solidFill>
                  <a:srgbClr val="434A5B"/>
                </a:solidFill>
                <a:latin typeface="Arial"/>
                <a:cs typeface="Arial"/>
              </a:rPr>
              <a:t>(PHA)</a:t>
            </a:r>
            <a:r>
              <a:rPr sz="1250" spc="45">
                <a:solidFill>
                  <a:srgbClr val="434A5B"/>
                </a:solidFill>
                <a:latin typeface="Arial"/>
                <a:cs typeface="Arial"/>
              </a:rPr>
              <a:t> </a:t>
            </a:r>
            <a:r>
              <a:rPr sz="1250">
                <a:solidFill>
                  <a:srgbClr val="434A5B"/>
                </a:solidFill>
                <a:latin typeface="Arial"/>
                <a:cs typeface="Arial"/>
              </a:rPr>
              <a:t>and</a:t>
            </a:r>
            <a:r>
              <a:rPr sz="1250" spc="45">
                <a:solidFill>
                  <a:srgbClr val="434A5B"/>
                </a:solidFill>
                <a:latin typeface="Arial"/>
                <a:cs typeface="Arial"/>
              </a:rPr>
              <a:t> </a:t>
            </a:r>
            <a:r>
              <a:rPr sz="1250" spc="-10">
                <a:solidFill>
                  <a:srgbClr val="434A5B"/>
                </a:solidFill>
                <a:latin typeface="Arial"/>
                <a:cs typeface="Arial"/>
              </a:rPr>
              <a:t>brightening </a:t>
            </a:r>
            <a:r>
              <a:rPr sz="1250">
                <a:solidFill>
                  <a:srgbClr val="434A5B"/>
                </a:solidFill>
                <a:latin typeface="Arial"/>
                <a:cs typeface="Arial"/>
              </a:rPr>
              <a:t>(Frankincense</a:t>
            </a:r>
            <a:r>
              <a:rPr sz="1250" spc="30">
                <a:solidFill>
                  <a:srgbClr val="434A5B"/>
                </a:solidFill>
                <a:latin typeface="Arial"/>
                <a:cs typeface="Arial"/>
              </a:rPr>
              <a:t> </a:t>
            </a:r>
            <a:r>
              <a:rPr sz="1250" spc="-220">
                <a:solidFill>
                  <a:srgbClr val="434A5B"/>
                </a:solidFill>
                <a:latin typeface="Arial"/>
                <a:cs typeface="Arial"/>
              </a:rPr>
              <a:t>+</a:t>
            </a:r>
            <a:r>
              <a:rPr sz="1250" spc="-20">
                <a:solidFill>
                  <a:srgbClr val="434A5B"/>
                </a:solidFill>
                <a:latin typeface="Arial"/>
                <a:cs typeface="Arial"/>
              </a:rPr>
              <a:t> </a:t>
            </a:r>
            <a:r>
              <a:rPr sz="1250">
                <a:solidFill>
                  <a:srgbClr val="434A5B"/>
                </a:solidFill>
                <a:latin typeface="Arial"/>
                <a:cs typeface="Arial"/>
              </a:rPr>
              <a:t>Vitamin</a:t>
            </a:r>
            <a:r>
              <a:rPr sz="1250" spc="30">
                <a:solidFill>
                  <a:srgbClr val="434A5B"/>
                </a:solidFill>
                <a:latin typeface="Arial"/>
                <a:cs typeface="Arial"/>
              </a:rPr>
              <a:t> </a:t>
            </a:r>
            <a:r>
              <a:rPr sz="1250" spc="-75">
                <a:solidFill>
                  <a:srgbClr val="434A5B"/>
                </a:solidFill>
                <a:latin typeface="Arial"/>
                <a:cs typeface="Arial"/>
              </a:rPr>
              <a:t>C)</a:t>
            </a:r>
            <a:r>
              <a:rPr sz="1250" spc="35">
                <a:solidFill>
                  <a:srgbClr val="434A5B"/>
                </a:solidFill>
                <a:latin typeface="Arial"/>
                <a:cs typeface="Arial"/>
              </a:rPr>
              <a:t> </a:t>
            </a:r>
            <a:r>
              <a:rPr sz="1250">
                <a:solidFill>
                  <a:srgbClr val="434A5B"/>
                </a:solidFill>
                <a:latin typeface="Arial"/>
                <a:cs typeface="Arial"/>
              </a:rPr>
              <a:t>powers</a:t>
            </a:r>
            <a:r>
              <a:rPr sz="1250" spc="30">
                <a:solidFill>
                  <a:srgbClr val="434A5B"/>
                </a:solidFill>
                <a:latin typeface="Arial"/>
                <a:cs typeface="Arial"/>
              </a:rPr>
              <a:t> </a:t>
            </a:r>
            <a:r>
              <a:rPr sz="1250" spc="-25">
                <a:solidFill>
                  <a:srgbClr val="434A5B"/>
                </a:solidFill>
                <a:latin typeface="Arial"/>
                <a:cs typeface="Arial"/>
              </a:rPr>
              <a:t>to </a:t>
            </a:r>
            <a:r>
              <a:rPr sz="1250">
                <a:solidFill>
                  <a:srgbClr val="434A5B"/>
                </a:solidFill>
                <a:latin typeface="Arial"/>
                <a:cs typeface="Arial"/>
              </a:rPr>
              <a:t>leave</a:t>
            </a:r>
            <a:r>
              <a:rPr sz="1250" spc="35">
                <a:solidFill>
                  <a:srgbClr val="434A5B"/>
                </a:solidFill>
                <a:latin typeface="Arial"/>
                <a:cs typeface="Arial"/>
              </a:rPr>
              <a:t> </a:t>
            </a:r>
            <a:r>
              <a:rPr sz="1250">
                <a:solidFill>
                  <a:srgbClr val="434A5B"/>
                </a:solidFill>
                <a:latin typeface="Arial"/>
                <a:cs typeface="Arial"/>
              </a:rPr>
              <a:t>skin</a:t>
            </a:r>
            <a:r>
              <a:rPr sz="1250" spc="35">
                <a:solidFill>
                  <a:srgbClr val="434A5B"/>
                </a:solidFill>
                <a:latin typeface="Arial"/>
                <a:cs typeface="Arial"/>
              </a:rPr>
              <a:t> </a:t>
            </a:r>
            <a:r>
              <a:rPr sz="1250">
                <a:solidFill>
                  <a:srgbClr val="434A5B"/>
                </a:solidFill>
                <a:latin typeface="Arial"/>
                <a:cs typeface="Arial"/>
              </a:rPr>
              <a:t>radiant</a:t>
            </a:r>
            <a:r>
              <a:rPr sz="1250" spc="35">
                <a:solidFill>
                  <a:srgbClr val="434A5B"/>
                </a:solidFill>
                <a:latin typeface="Arial"/>
                <a:cs typeface="Arial"/>
              </a:rPr>
              <a:t> </a:t>
            </a:r>
            <a:r>
              <a:rPr sz="1250">
                <a:solidFill>
                  <a:srgbClr val="434A5B"/>
                </a:solidFill>
                <a:latin typeface="Arial"/>
                <a:cs typeface="Arial"/>
              </a:rPr>
              <a:t>and</a:t>
            </a:r>
            <a:r>
              <a:rPr sz="1250" spc="-10">
                <a:solidFill>
                  <a:srgbClr val="434A5B"/>
                </a:solidFill>
                <a:latin typeface="Arial"/>
                <a:cs typeface="Arial"/>
              </a:rPr>
              <a:t> </a:t>
            </a:r>
            <a:r>
              <a:rPr sz="1250">
                <a:solidFill>
                  <a:srgbClr val="434A5B"/>
                </a:solidFill>
                <a:latin typeface="Arial"/>
                <a:cs typeface="Arial"/>
              </a:rPr>
              <a:t>visibly</a:t>
            </a:r>
            <a:r>
              <a:rPr sz="1250" spc="-5">
                <a:solidFill>
                  <a:srgbClr val="434A5B"/>
                </a:solidFill>
                <a:latin typeface="Arial"/>
                <a:cs typeface="Arial"/>
              </a:rPr>
              <a:t> </a:t>
            </a:r>
            <a:r>
              <a:rPr sz="1250" spc="-10">
                <a:solidFill>
                  <a:srgbClr val="434A5B"/>
                </a:solidFill>
                <a:latin typeface="Arial"/>
                <a:cs typeface="Arial"/>
              </a:rPr>
              <a:t>smoother.</a:t>
            </a:r>
            <a:endParaRPr sz="1250">
              <a:latin typeface="Arial"/>
              <a:cs typeface="Arial"/>
            </a:endParaRPr>
          </a:p>
        </p:txBody>
      </p:sp>
      <p:sp>
        <p:nvSpPr>
          <p:cNvPr id="14" name="object 14"/>
          <p:cNvSpPr txBox="1"/>
          <p:nvPr/>
        </p:nvSpPr>
        <p:spPr>
          <a:xfrm>
            <a:off x="5429322" y="5513013"/>
            <a:ext cx="1537335" cy="248920"/>
          </a:xfrm>
          <a:prstGeom prst="rect">
            <a:avLst/>
          </a:prstGeom>
        </p:spPr>
        <p:txBody>
          <a:bodyPr vert="horz" wrap="square" lIns="0" tIns="13970" rIns="0" bIns="0" rtlCol="0">
            <a:spAutoFit/>
          </a:bodyPr>
          <a:lstStyle/>
          <a:p>
            <a:pPr marL="12700">
              <a:lnSpc>
                <a:spcPct val="100000"/>
              </a:lnSpc>
              <a:spcBef>
                <a:spcPts val="110"/>
              </a:spcBef>
            </a:pPr>
            <a:r>
              <a:rPr sz="1450" b="1" spc="-70">
                <a:solidFill>
                  <a:srgbClr val="616A7C"/>
                </a:solidFill>
                <a:latin typeface="Arial"/>
                <a:cs typeface="Arial"/>
              </a:rPr>
              <a:t>SEAL</a:t>
            </a:r>
            <a:r>
              <a:rPr sz="1450" b="1" spc="-85">
                <a:solidFill>
                  <a:srgbClr val="616A7C"/>
                </a:solidFill>
                <a:latin typeface="Arial"/>
                <a:cs typeface="Arial"/>
              </a:rPr>
              <a:t> </a:t>
            </a:r>
            <a:r>
              <a:rPr sz="1450" b="1">
                <a:solidFill>
                  <a:srgbClr val="616A7C"/>
                </a:solidFill>
                <a:latin typeface="Arial"/>
                <a:cs typeface="Arial"/>
              </a:rPr>
              <a:t>&amp;</a:t>
            </a:r>
            <a:r>
              <a:rPr sz="1450" b="1" spc="-80">
                <a:solidFill>
                  <a:srgbClr val="616A7C"/>
                </a:solidFill>
                <a:latin typeface="Arial"/>
                <a:cs typeface="Arial"/>
              </a:rPr>
              <a:t> </a:t>
            </a:r>
            <a:r>
              <a:rPr sz="1450" b="1" spc="-40">
                <a:solidFill>
                  <a:srgbClr val="616A7C"/>
                </a:solidFill>
                <a:latin typeface="Arial"/>
                <a:cs typeface="Arial"/>
              </a:rPr>
              <a:t>PROTECT</a:t>
            </a:r>
            <a:endParaRPr sz="1450">
              <a:latin typeface="Arial"/>
              <a:cs typeface="Arial"/>
            </a:endParaRPr>
          </a:p>
        </p:txBody>
      </p:sp>
      <p:sp>
        <p:nvSpPr>
          <p:cNvPr id="15" name="object 15"/>
          <p:cNvSpPr txBox="1"/>
          <p:nvPr/>
        </p:nvSpPr>
        <p:spPr>
          <a:xfrm>
            <a:off x="5188711" y="5850649"/>
            <a:ext cx="3712210" cy="1595120"/>
          </a:xfrm>
          <a:prstGeom prst="rect">
            <a:avLst/>
          </a:prstGeom>
          <a:solidFill>
            <a:srgbClr val="F3F3F6">
              <a:alpha val="89999"/>
            </a:srgbClr>
          </a:solidFill>
        </p:spPr>
        <p:txBody>
          <a:bodyPr vert="horz" wrap="square" lIns="0" tIns="31750" rIns="0" bIns="0" rtlCol="0">
            <a:spAutoFit/>
          </a:bodyPr>
          <a:lstStyle/>
          <a:p>
            <a:pPr marL="252729">
              <a:lnSpc>
                <a:spcPct val="100000"/>
              </a:lnSpc>
              <a:spcBef>
                <a:spcPts val="250"/>
              </a:spcBef>
            </a:pPr>
            <a:r>
              <a:rPr sz="1450" b="1">
                <a:solidFill>
                  <a:srgbClr val="616A7C"/>
                </a:solidFill>
                <a:latin typeface="Arial"/>
                <a:cs typeface="Arial"/>
              </a:rPr>
              <a:t>Step</a:t>
            </a:r>
            <a:r>
              <a:rPr sz="1450" b="1" spc="-35">
                <a:solidFill>
                  <a:srgbClr val="616A7C"/>
                </a:solidFill>
                <a:latin typeface="Arial"/>
                <a:cs typeface="Arial"/>
              </a:rPr>
              <a:t> </a:t>
            </a:r>
            <a:r>
              <a:rPr sz="1450" b="1" spc="-85">
                <a:solidFill>
                  <a:srgbClr val="616A7C"/>
                </a:solidFill>
                <a:latin typeface="Arial"/>
                <a:cs typeface="Arial"/>
              </a:rPr>
              <a:t>4:</a:t>
            </a:r>
            <a:r>
              <a:rPr sz="1450" b="1" spc="-35">
                <a:solidFill>
                  <a:srgbClr val="616A7C"/>
                </a:solidFill>
                <a:latin typeface="Arial"/>
                <a:cs typeface="Arial"/>
              </a:rPr>
              <a:t> </a:t>
            </a:r>
            <a:r>
              <a:rPr sz="1450" b="1" spc="-20">
                <a:solidFill>
                  <a:srgbClr val="616A7C"/>
                </a:solidFill>
                <a:latin typeface="Arial"/>
                <a:cs typeface="Arial"/>
              </a:rPr>
              <a:t>Day</a:t>
            </a:r>
            <a:r>
              <a:rPr sz="1450" b="1" spc="-80">
                <a:solidFill>
                  <a:srgbClr val="616A7C"/>
                </a:solidFill>
                <a:latin typeface="Arial"/>
                <a:cs typeface="Arial"/>
              </a:rPr>
              <a:t> </a:t>
            </a:r>
            <a:r>
              <a:rPr sz="1450" b="1">
                <a:solidFill>
                  <a:srgbClr val="616A7C"/>
                </a:solidFill>
                <a:latin typeface="Arial"/>
                <a:cs typeface="Arial"/>
              </a:rPr>
              <a:t>&amp;</a:t>
            </a:r>
            <a:r>
              <a:rPr sz="1450" b="1" spc="-35">
                <a:solidFill>
                  <a:srgbClr val="616A7C"/>
                </a:solidFill>
                <a:latin typeface="Arial"/>
                <a:cs typeface="Arial"/>
              </a:rPr>
              <a:t> </a:t>
            </a:r>
            <a:r>
              <a:rPr sz="1450" b="1">
                <a:solidFill>
                  <a:srgbClr val="616A7C"/>
                </a:solidFill>
                <a:latin typeface="Arial"/>
                <a:cs typeface="Arial"/>
              </a:rPr>
              <a:t>Night</a:t>
            </a:r>
            <a:r>
              <a:rPr sz="1450" b="1" spc="-35">
                <a:solidFill>
                  <a:srgbClr val="616A7C"/>
                </a:solidFill>
                <a:latin typeface="Arial"/>
                <a:cs typeface="Arial"/>
              </a:rPr>
              <a:t> </a:t>
            </a:r>
            <a:r>
              <a:rPr sz="1450" b="1" spc="-20">
                <a:solidFill>
                  <a:srgbClr val="616A7C"/>
                </a:solidFill>
                <a:latin typeface="Arial"/>
                <a:cs typeface="Arial"/>
              </a:rPr>
              <a:t>Face</a:t>
            </a:r>
            <a:r>
              <a:rPr sz="1450" b="1" spc="-35">
                <a:solidFill>
                  <a:srgbClr val="616A7C"/>
                </a:solidFill>
                <a:latin typeface="Arial"/>
                <a:cs typeface="Arial"/>
              </a:rPr>
              <a:t> </a:t>
            </a:r>
            <a:r>
              <a:rPr sz="1450" b="1" spc="-10">
                <a:solidFill>
                  <a:srgbClr val="616A7C"/>
                </a:solidFill>
                <a:latin typeface="Arial"/>
                <a:cs typeface="Arial"/>
              </a:rPr>
              <a:t>Cream</a:t>
            </a:r>
            <a:endParaRPr sz="1450">
              <a:latin typeface="Arial"/>
              <a:cs typeface="Arial"/>
            </a:endParaRPr>
          </a:p>
          <a:p>
            <a:pPr marL="252729" marR="207645">
              <a:lnSpc>
                <a:spcPct val="120700"/>
              </a:lnSpc>
              <a:spcBef>
                <a:spcPts val="160"/>
              </a:spcBef>
            </a:pPr>
            <a:r>
              <a:rPr sz="1250">
                <a:solidFill>
                  <a:srgbClr val="434A5B"/>
                </a:solidFill>
                <a:latin typeface="Arial"/>
                <a:cs typeface="Arial"/>
              </a:rPr>
              <a:t>Rich</a:t>
            </a:r>
            <a:r>
              <a:rPr sz="1250" spc="15">
                <a:solidFill>
                  <a:srgbClr val="434A5B"/>
                </a:solidFill>
                <a:latin typeface="Arial"/>
                <a:cs typeface="Arial"/>
              </a:rPr>
              <a:t> </a:t>
            </a:r>
            <a:r>
              <a:rPr sz="1250">
                <a:solidFill>
                  <a:srgbClr val="434A5B"/>
                </a:solidFill>
                <a:latin typeface="Arial"/>
                <a:cs typeface="Arial"/>
              </a:rPr>
              <a:t>but</a:t>
            </a:r>
            <a:r>
              <a:rPr sz="1250" spc="20">
                <a:solidFill>
                  <a:srgbClr val="434A5B"/>
                </a:solidFill>
                <a:latin typeface="Arial"/>
                <a:cs typeface="Arial"/>
              </a:rPr>
              <a:t> </a:t>
            </a:r>
            <a:r>
              <a:rPr sz="1250">
                <a:solidFill>
                  <a:srgbClr val="434A5B"/>
                </a:solidFill>
                <a:latin typeface="Arial"/>
                <a:cs typeface="Arial"/>
              </a:rPr>
              <a:t>never</a:t>
            </a:r>
            <a:r>
              <a:rPr sz="1250" spc="-20">
                <a:solidFill>
                  <a:srgbClr val="434A5B"/>
                </a:solidFill>
                <a:latin typeface="Arial"/>
                <a:cs typeface="Arial"/>
              </a:rPr>
              <a:t> </a:t>
            </a:r>
            <a:r>
              <a:rPr sz="1250">
                <a:solidFill>
                  <a:srgbClr val="434A5B"/>
                </a:solidFill>
                <a:latin typeface="Arial"/>
                <a:cs typeface="Arial"/>
              </a:rPr>
              <a:t>heavy,</a:t>
            </a:r>
            <a:r>
              <a:rPr sz="1250" spc="20">
                <a:solidFill>
                  <a:srgbClr val="434A5B"/>
                </a:solidFill>
                <a:latin typeface="Arial"/>
                <a:cs typeface="Arial"/>
              </a:rPr>
              <a:t> </a:t>
            </a:r>
            <a:r>
              <a:rPr sz="1250">
                <a:solidFill>
                  <a:srgbClr val="434A5B"/>
                </a:solidFill>
                <a:latin typeface="Arial"/>
                <a:cs typeface="Arial"/>
              </a:rPr>
              <a:t>this</a:t>
            </a:r>
            <a:r>
              <a:rPr sz="1250" spc="15">
                <a:solidFill>
                  <a:srgbClr val="434A5B"/>
                </a:solidFill>
                <a:latin typeface="Arial"/>
                <a:cs typeface="Arial"/>
              </a:rPr>
              <a:t> </a:t>
            </a:r>
            <a:r>
              <a:rPr sz="1250">
                <a:solidFill>
                  <a:srgbClr val="434A5B"/>
                </a:solidFill>
                <a:latin typeface="Arial"/>
                <a:cs typeface="Arial"/>
              </a:rPr>
              <a:t>cream</a:t>
            </a:r>
            <a:r>
              <a:rPr sz="1250" spc="20">
                <a:solidFill>
                  <a:srgbClr val="434A5B"/>
                </a:solidFill>
                <a:latin typeface="Arial"/>
                <a:cs typeface="Arial"/>
              </a:rPr>
              <a:t> </a:t>
            </a:r>
            <a:r>
              <a:rPr sz="1250">
                <a:solidFill>
                  <a:srgbClr val="434A5B"/>
                </a:solidFill>
                <a:latin typeface="Arial"/>
                <a:cs typeface="Arial"/>
              </a:rPr>
              <a:t>seals</a:t>
            </a:r>
            <a:r>
              <a:rPr sz="1250" spc="20">
                <a:solidFill>
                  <a:srgbClr val="434A5B"/>
                </a:solidFill>
                <a:latin typeface="Arial"/>
                <a:cs typeface="Arial"/>
              </a:rPr>
              <a:t> </a:t>
            </a:r>
            <a:r>
              <a:rPr sz="1250" spc="-25">
                <a:solidFill>
                  <a:srgbClr val="434A5B"/>
                </a:solidFill>
                <a:latin typeface="Arial"/>
                <a:cs typeface="Arial"/>
              </a:rPr>
              <a:t>in </a:t>
            </a:r>
            <a:r>
              <a:rPr sz="1250">
                <a:solidFill>
                  <a:srgbClr val="434A5B"/>
                </a:solidFill>
                <a:latin typeface="Arial"/>
                <a:cs typeface="Arial"/>
              </a:rPr>
              <a:t>moisture. With</a:t>
            </a:r>
            <a:r>
              <a:rPr sz="1250" spc="65">
                <a:solidFill>
                  <a:srgbClr val="434A5B"/>
                </a:solidFill>
                <a:latin typeface="Arial"/>
                <a:cs typeface="Arial"/>
              </a:rPr>
              <a:t> </a:t>
            </a:r>
            <a:r>
              <a:rPr sz="1250">
                <a:solidFill>
                  <a:srgbClr val="434A5B"/>
                </a:solidFill>
                <a:latin typeface="Arial"/>
                <a:cs typeface="Arial"/>
              </a:rPr>
              <a:t>Buntan</a:t>
            </a:r>
            <a:r>
              <a:rPr sz="1250" spc="60">
                <a:solidFill>
                  <a:srgbClr val="434A5B"/>
                </a:solidFill>
                <a:latin typeface="Arial"/>
                <a:cs typeface="Arial"/>
              </a:rPr>
              <a:t> </a:t>
            </a:r>
            <a:r>
              <a:rPr sz="1250">
                <a:solidFill>
                  <a:srgbClr val="434A5B"/>
                </a:solidFill>
                <a:latin typeface="Arial"/>
                <a:cs typeface="Arial"/>
              </a:rPr>
              <a:t>and</a:t>
            </a:r>
            <a:r>
              <a:rPr sz="1250" spc="60">
                <a:solidFill>
                  <a:srgbClr val="434A5B"/>
                </a:solidFill>
                <a:latin typeface="Arial"/>
                <a:cs typeface="Arial"/>
              </a:rPr>
              <a:t> </a:t>
            </a:r>
            <a:r>
              <a:rPr sz="1250">
                <a:solidFill>
                  <a:srgbClr val="434A5B"/>
                </a:solidFill>
                <a:latin typeface="Arial"/>
                <a:cs typeface="Arial"/>
              </a:rPr>
              <a:t>Copaiba</a:t>
            </a:r>
            <a:r>
              <a:rPr sz="1250" spc="60">
                <a:solidFill>
                  <a:srgbClr val="434A5B"/>
                </a:solidFill>
                <a:latin typeface="Arial"/>
                <a:cs typeface="Arial"/>
              </a:rPr>
              <a:t> </a:t>
            </a:r>
            <a:r>
              <a:rPr sz="1250" spc="-10">
                <a:solidFill>
                  <a:srgbClr val="434A5B"/>
                </a:solidFill>
                <a:latin typeface="Arial"/>
                <a:cs typeface="Arial"/>
              </a:rPr>
              <a:t>essential </a:t>
            </a:r>
            <a:r>
              <a:rPr sz="1250">
                <a:solidFill>
                  <a:srgbClr val="434A5B"/>
                </a:solidFill>
                <a:latin typeface="Arial"/>
                <a:cs typeface="Arial"/>
              </a:rPr>
              <a:t>oils</a:t>
            </a:r>
            <a:r>
              <a:rPr sz="1250" spc="30">
                <a:solidFill>
                  <a:srgbClr val="434A5B"/>
                </a:solidFill>
                <a:latin typeface="Arial"/>
                <a:cs typeface="Arial"/>
              </a:rPr>
              <a:t> </a:t>
            </a:r>
            <a:r>
              <a:rPr sz="1250">
                <a:solidFill>
                  <a:srgbClr val="434A5B"/>
                </a:solidFill>
                <a:latin typeface="Arial"/>
                <a:cs typeface="Arial"/>
              </a:rPr>
              <a:t>and</a:t>
            </a:r>
            <a:r>
              <a:rPr sz="1250" spc="35">
                <a:solidFill>
                  <a:srgbClr val="434A5B"/>
                </a:solidFill>
                <a:latin typeface="Arial"/>
                <a:cs typeface="Arial"/>
              </a:rPr>
              <a:t> </a:t>
            </a:r>
            <a:r>
              <a:rPr sz="1250">
                <a:solidFill>
                  <a:srgbClr val="434A5B"/>
                </a:solidFill>
                <a:latin typeface="Arial"/>
                <a:cs typeface="Arial"/>
              </a:rPr>
              <a:t>rich</a:t>
            </a:r>
            <a:r>
              <a:rPr sz="1250" spc="30">
                <a:solidFill>
                  <a:srgbClr val="434A5B"/>
                </a:solidFill>
                <a:latin typeface="Arial"/>
                <a:cs typeface="Arial"/>
              </a:rPr>
              <a:t> </a:t>
            </a:r>
            <a:r>
              <a:rPr sz="1250">
                <a:solidFill>
                  <a:srgbClr val="434A5B"/>
                </a:solidFill>
                <a:latin typeface="Arial"/>
                <a:cs typeface="Arial"/>
              </a:rPr>
              <a:t>botanical</a:t>
            </a:r>
            <a:r>
              <a:rPr sz="1250" spc="-55">
                <a:solidFill>
                  <a:srgbClr val="434A5B"/>
                </a:solidFill>
                <a:latin typeface="Arial"/>
                <a:cs typeface="Arial"/>
              </a:rPr>
              <a:t> </a:t>
            </a:r>
            <a:r>
              <a:rPr sz="1250">
                <a:solidFill>
                  <a:srgbClr val="434A5B"/>
                </a:solidFill>
                <a:latin typeface="Arial"/>
                <a:cs typeface="Arial"/>
              </a:rPr>
              <a:t>waxes,</a:t>
            </a:r>
            <a:r>
              <a:rPr sz="1250" spc="35">
                <a:solidFill>
                  <a:srgbClr val="434A5B"/>
                </a:solidFill>
                <a:latin typeface="Arial"/>
                <a:cs typeface="Arial"/>
              </a:rPr>
              <a:t> </a:t>
            </a:r>
            <a:r>
              <a:rPr sz="1250">
                <a:solidFill>
                  <a:srgbClr val="434A5B"/>
                </a:solidFill>
                <a:latin typeface="Arial"/>
                <a:cs typeface="Arial"/>
              </a:rPr>
              <a:t>it</a:t>
            </a:r>
            <a:r>
              <a:rPr sz="1250" spc="35">
                <a:solidFill>
                  <a:srgbClr val="434A5B"/>
                </a:solidFill>
                <a:latin typeface="Arial"/>
                <a:cs typeface="Arial"/>
              </a:rPr>
              <a:t> </a:t>
            </a:r>
            <a:r>
              <a:rPr sz="1250">
                <a:solidFill>
                  <a:srgbClr val="434A5B"/>
                </a:solidFill>
                <a:latin typeface="Arial"/>
                <a:cs typeface="Arial"/>
              </a:rPr>
              <a:t>leaves</a:t>
            </a:r>
            <a:r>
              <a:rPr sz="1250" spc="30">
                <a:solidFill>
                  <a:srgbClr val="434A5B"/>
                </a:solidFill>
                <a:latin typeface="Arial"/>
                <a:cs typeface="Arial"/>
              </a:rPr>
              <a:t> </a:t>
            </a:r>
            <a:r>
              <a:rPr sz="1250" spc="-20">
                <a:solidFill>
                  <a:srgbClr val="434A5B"/>
                </a:solidFill>
                <a:latin typeface="Arial"/>
                <a:cs typeface="Arial"/>
              </a:rPr>
              <a:t>skin </a:t>
            </a:r>
            <a:r>
              <a:rPr sz="1250">
                <a:solidFill>
                  <a:srgbClr val="434A5B"/>
                </a:solidFill>
                <a:latin typeface="Arial"/>
                <a:cs typeface="Arial"/>
              </a:rPr>
              <a:t>feeling</a:t>
            </a:r>
            <a:r>
              <a:rPr sz="1250" spc="130">
                <a:solidFill>
                  <a:srgbClr val="434A5B"/>
                </a:solidFill>
                <a:latin typeface="Arial"/>
                <a:cs typeface="Arial"/>
              </a:rPr>
              <a:t> </a:t>
            </a:r>
            <a:r>
              <a:rPr sz="1250">
                <a:solidFill>
                  <a:srgbClr val="434A5B"/>
                </a:solidFill>
                <a:latin typeface="Arial"/>
                <a:cs typeface="Arial"/>
              </a:rPr>
              <a:t>deeply</a:t>
            </a:r>
            <a:r>
              <a:rPr sz="1250" spc="85">
                <a:solidFill>
                  <a:srgbClr val="434A5B"/>
                </a:solidFill>
                <a:latin typeface="Arial"/>
                <a:cs typeface="Arial"/>
              </a:rPr>
              <a:t> </a:t>
            </a:r>
            <a:r>
              <a:rPr sz="1250">
                <a:solidFill>
                  <a:srgbClr val="434A5B"/>
                </a:solidFill>
                <a:latin typeface="Arial"/>
                <a:cs typeface="Arial"/>
              </a:rPr>
              <a:t>nourished</a:t>
            </a:r>
            <a:r>
              <a:rPr sz="1250" spc="130">
                <a:solidFill>
                  <a:srgbClr val="434A5B"/>
                </a:solidFill>
                <a:latin typeface="Arial"/>
                <a:cs typeface="Arial"/>
              </a:rPr>
              <a:t> </a:t>
            </a:r>
            <a:r>
              <a:rPr sz="1250">
                <a:solidFill>
                  <a:srgbClr val="434A5B"/>
                </a:solidFill>
                <a:latin typeface="Arial"/>
                <a:cs typeface="Arial"/>
              </a:rPr>
              <a:t>and</a:t>
            </a:r>
            <a:r>
              <a:rPr sz="1250" spc="135">
                <a:solidFill>
                  <a:srgbClr val="434A5B"/>
                </a:solidFill>
                <a:latin typeface="Arial"/>
                <a:cs typeface="Arial"/>
              </a:rPr>
              <a:t> </a:t>
            </a:r>
            <a:r>
              <a:rPr sz="1250">
                <a:solidFill>
                  <a:srgbClr val="434A5B"/>
                </a:solidFill>
                <a:latin typeface="Arial"/>
                <a:cs typeface="Arial"/>
              </a:rPr>
              <a:t>silky</a:t>
            </a:r>
            <a:r>
              <a:rPr sz="1250" spc="85">
                <a:solidFill>
                  <a:srgbClr val="434A5B"/>
                </a:solidFill>
                <a:latin typeface="Arial"/>
                <a:cs typeface="Arial"/>
              </a:rPr>
              <a:t> </a:t>
            </a:r>
            <a:r>
              <a:rPr sz="1250" spc="-10">
                <a:solidFill>
                  <a:srgbClr val="434A5B"/>
                </a:solidFill>
                <a:latin typeface="Arial"/>
                <a:cs typeface="Arial"/>
              </a:rPr>
              <a:t>smooth.</a:t>
            </a:r>
            <a:endParaRPr sz="1250">
              <a:latin typeface="Arial"/>
              <a:cs typeface="Arial"/>
            </a:endParaRPr>
          </a:p>
        </p:txBody>
      </p:sp>
      <p:sp>
        <p:nvSpPr>
          <p:cNvPr id="16" name="object 16"/>
          <p:cNvSpPr txBox="1">
            <a:spLocks noGrp="1"/>
          </p:cNvSpPr>
          <p:nvPr>
            <p:ph type="title"/>
          </p:nvPr>
        </p:nvSpPr>
        <p:spPr>
          <a:xfrm>
            <a:off x="1174124" y="1658951"/>
            <a:ext cx="6901037" cy="1339469"/>
          </a:xfrm>
          <a:prstGeom prst="rect">
            <a:avLst/>
          </a:prstGeom>
        </p:spPr>
        <p:txBody>
          <a:bodyPr vert="horz" wrap="square" lIns="0" tIns="132715" rIns="0" bIns="0" rtlCol="0" anchor="t">
            <a:spAutoFit/>
          </a:bodyPr>
          <a:lstStyle/>
          <a:p>
            <a:pPr marL="38100" marR="30480">
              <a:lnSpc>
                <a:spcPts val="4740"/>
              </a:lnSpc>
              <a:spcBef>
                <a:spcPts val="1045"/>
              </a:spcBef>
              <a:tabLst>
                <a:tab pos="1836420" algn="l"/>
              </a:tabLst>
            </a:pPr>
            <a:r>
              <a:rPr lang="en-GB" sz="4700">
                <a:solidFill>
                  <a:srgbClr val="616A7C"/>
                </a:solidFill>
                <a:latin typeface="Raleway"/>
              </a:rPr>
              <a:t>Create</a:t>
            </a:r>
            <a:r>
              <a:rPr sz="4700" spc="-260">
                <a:solidFill>
                  <a:srgbClr val="616A7C"/>
                </a:solidFill>
                <a:latin typeface="Raleway"/>
              </a:rPr>
              <a:t> </a:t>
            </a:r>
            <a:r>
              <a:rPr sz="4700" spc="-10">
                <a:solidFill>
                  <a:srgbClr val="616A7C"/>
                </a:solidFill>
                <a:latin typeface="Raleway"/>
              </a:rPr>
              <a:t>Your</a:t>
            </a:r>
            <a:r>
              <a:rPr sz="4700" spc="-215">
                <a:solidFill>
                  <a:srgbClr val="616A7C"/>
                </a:solidFill>
                <a:latin typeface="Raleway"/>
              </a:rPr>
              <a:t> </a:t>
            </a:r>
            <a:r>
              <a:rPr sz="4700" spc="-45">
                <a:solidFill>
                  <a:srgbClr val="616A7C"/>
                </a:solidFill>
                <a:latin typeface="Raleway"/>
              </a:rPr>
              <a:t>d</a:t>
            </a:r>
            <a:r>
              <a:rPr sz="4700" spc="-555">
                <a:solidFill>
                  <a:srgbClr val="616A7C"/>
                </a:solidFill>
                <a:latin typeface="Raleway"/>
              </a:rPr>
              <a:t>ō</a:t>
            </a:r>
            <a:r>
              <a:rPr sz="4700" spc="-45">
                <a:solidFill>
                  <a:srgbClr val="616A7C"/>
                </a:solidFill>
                <a:latin typeface="Raleway"/>
              </a:rPr>
              <a:t>TER</a:t>
            </a:r>
            <a:r>
              <a:rPr sz="4700" spc="-110">
                <a:solidFill>
                  <a:srgbClr val="616A7C"/>
                </a:solidFill>
                <a:latin typeface="Raleway"/>
              </a:rPr>
              <a:t>R</a:t>
            </a:r>
            <a:r>
              <a:rPr sz="4700" spc="-45">
                <a:solidFill>
                  <a:srgbClr val="616A7C"/>
                </a:solidFill>
                <a:latin typeface="Raleway"/>
              </a:rPr>
              <a:t>A</a:t>
            </a:r>
            <a:r>
              <a:rPr sz="4700" spc="-130">
                <a:solidFill>
                  <a:srgbClr val="616A7C"/>
                </a:solidFill>
                <a:latin typeface="Raleway"/>
              </a:rPr>
              <a:t> </a:t>
            </a:r>
            <a:r>
              <a:rPr sz="4700" spc="-330">
                <a:solidFill>
                  <a:srgbClr val="616A7C"/>
                </a:solidFill>
                <a:latin typeface="Raleway"/>
              </a:rPr>
              <a:t>IKISE</a:t>
            </a:r>
            <a:r>
              <a:rPr lang="en-GB" sz="4700" spc="-330">
                <a:solidFill>
                  <a:srgbClr val="616A7C"/>
                </a:solidFill>
                <a:latin typeface="Raleway"/>
              </a:rPr>
              <a:t> </a:t>
            </a:r>
            <a:r>
              <a:rPr sz="4700">
                <a:solidFill>
                  <a:srgbClr val="616A7C"/>
                </a:solidFill>
                <a:latin typeface="Raleway"/>
              </a:rPr>
              <a:t>Skin</a:t>
            </a:r>
            <a:r>
              <a:rPr sz="4700" spc="-275">
                <a:solidFill>
                  <a:srgbClr val="616A7C"/>
                </a:solidFill>
                <a:latin typeface="Raleway"/>
              </a:rPr>
              <a:t> </a:t>
            </a:r>
            <a:r>
              <a:rPr sz="4700" spc="-10">
                <a:solidFill>
                  <a:srgbClr val="616A7C"/>
                </a:solidFill>
                <a:latin typeface="Raleway"/>
              </a:rPr>
              <a:t>Ritual</a:t>
            </a:r>
            <a:endParaRPr lang="en-US" sz="4700">
              <a:latin typeface="Raleway"/>
            </a:endParaRPr>
          </a:p>
        </p:txBody>
      </p:sp>
      <p:grpSp>
        <p:nvGrpSpPr>
          <p:cNvPr id="17" name="object 17"/>
          <p:cNvGrpSpPr/>
          <p:nvPr/>
        </p:nvGrpSpPr>
        <p:grpSpPr>
          <a:xfrm>
            <a:off x="11067615" y="1654394"/>
            <a:ext cx="3950335" cy="3950335"/>
            <a:chOff x="11067615" y="1654394"/>
            <a:chExt cx="3950335" cy="3950335"/>
          </a:xfrm>
        </p:grpSpPr>
        <p:pic>
          <p:nvPicPr>
            <p:cNvPr id="18" name="object 18"/>
            <p:cNvPicPr/>
            <p:nvPr/>
          </p:nvPicPr>
          <p:blipFill>
            <a:blip r:embed="rId3" cstate="print"/>
            <a:stretch>
              <a:fillRect/>
            </a:stretch>
          </p:blipFill>
          <p:spPr>
            <a:xfrm>
              <a:off x="11134917" y="1721696"/>
              <a:ext cx="3815454" cy="3815454"/>
            </a:xfrm>
            <a:prstGeom prst="rect">
              <a:avLst/>
            </a:prstGeom>
          </p:spPr>
        </p:pic>
        <p:sp>
          <p:nvSpPr>
            <p:cNvPr id="19" name="object 19"/>
            <p:cNvSpPr/>
            <p:nvPr/>
          </p:nvSpPr>
          <p:spPr>
            <a:xfrm>
              <a:off x="11134917" y="1721696"/>
              <a:ext cx="3815715" cy="3815715"/>
            </a:xfrm>
            <a:custGeom>
              <a:avLst/>
              <a:gdLst/>
              <a:ahLst/>
              <a:cxnLst/>
              <a:rect l="l" t="t" r="r" b="b"/>
              <a:pathLst>
                <a:path w="3815715" h="3815715">
                  <a:moveTo>
                    <a:pt x="0" y="3815454"/>
                  </a:moveTo>
                  <a:lnTo>
                    <a:pt x="3815454" y="3815454"/>
                  </a:lnTo>
                  <a:lnTo>
                    <a:pt x="3815454" y="0"/>
                  </a:lnTo>
                  <a:lnTo>
                    <a:pt x="0" y="0"/>
                  </a:lnTo>
                  <a:lnTo>
                    <a:pt x="0" y="3815454"/>
                  </a:lnTo>
                  <a:close/>
                </a:path>
              </a:pathLst>
            </a:custGeom>
            <a:ln w="134603">
              <a:solidFill>
                <a:srgbClr val="FFFFFF"/>
              </a:solidFill>
            </a:ln>
          </p:spPr>
          <p:txBody>
            <a:bodyPr wrap="square" lIns="0" tIns="0" rIns="0" bIns="0" rtlCol="0"/>
            <a:lstStyle/>
            <a:p>
              <a:endParaRPr/>
            </a:p>
          </p:txBody>
        </p:sp>
      </p:grpSp>
      <p:grpSp>
        <p:nvGrpSpPr>
          <p:cNvPr id="20" name="object 20"/>
          <p:cNvGrpSpPr/>
          <p:nvPr/>
        </p:nvGrpSpPr>
        <p:grpSpPr>
          <a:xfrm>
            <a:off x="15121587" y="5708375"/>
            <a:ext cx="3950335" cy="3950335"/>
            <a:chOff x="15121587" y="5708375"/>
            <a:chExt cx="3950335" cy="3950335"/>
          </a:xfrm>
        </p:grpSpPr>
        <p:pic>
          <p:nvPicPr>
            <p:cNvPr id="21" name="object 21"/>
            <p:cNvPicPr/>
            <p:nvPr/>
          </p:nvPicPr>
          <p:blipFill>
            <a:blip r:embed="rId4" cstate="print"/>
            <a:stretch>
              <a:fillRect/>
            </a:stretch>
          </p:blipFill>
          <p:spPr>
            <a:xfrm>
              <a:off x="15188888" y="5775667"/>
              <a:ext cx="3815454" cy="3815454"/>
            </a:xfrm>
            <a:prstGeom prst="rect">
              <a:avLst/>
            </a:prstGeom>
          </p:spPr>
        </p:pic>
        <p:sp>
          <p:nvSpPr>
            <p:cNvPr id="22" name="object 22"/>
            <p:cNvSpPr/>
            <p:nvPr/>
          </p:nvSpPr>
          <p:spPr>
            <a:xfrm>
              <a:off x="15188888" y="5775677"/>
              <a:ext cx="3815715" cy="3815715"/>
            </a:xfrm>
            <a:custGeom>
              <a:avLst/>
              <a:gdLst/>
              <a:ahLst/>
              <a:cxnLst/>
              <a:rect l="l" t="t" r="r" b="b"/>
              <a:pathLst>
                <a:path w="3815715" h="3815715">
                  <a:moveTo>
                    <a:pt x="0" y="3815454"/>
                  </a:moveTo>
                  <a:lnTo>
                    <a:pt x="3815454" y="3815454"/>
                  </a:lnTo>
                  <a:lnTo>
                    <a:pt x="3815454" y="0"/>
                  </a:lnTo>
                  <a:lnTo>
                    <a:pt x="0" y="0"/>
                  </a:lnTo>
                  <a:lnTo>
                    <a:pt x="0" y="3815454"/>
                  </a:lnTo>
                  <a:close/>
                </a:path>
              </a:pathLst>
            </a:custGeom>
            <a:ln w="134603">
              <a:solidFill>
                <a:srgbClr val="FFFFFF"/>
              </a:solidFill>
            </a:ln>
          </p:spPr>
          <p:txBody>
            <a:bodyPr wrap="square" lIns="0" tIns="0" rIns="0" bIns="0" rtlCol="0"/>
            <a:lstStyle/>
            <a:p>
              <a:endParaRPr/>
            </a:p>
          </p:txBody>
        </p:sp>
      </p:grpSp>
      <p:grpSp>
        <p:nvGrpSpPr>
          <p:cNvPr id="23" name="object 23"/>
          <p:cNvGrpSpPr/>
          <p:nvPr/>
        </p:nvGrpSpPr>
        <p:grpSpPr>
          <a:xfrm>
            <a:off x="15121587" y="1654394"/>
            <a:ext cx="3950335" cy="3950335"/>
            <a:chOff x="15121587" y="1654394"/>
            <a:chExt cx="3950335" cy="3950335"/>
          </a:xfrm>
        </p:grpSpPr>
        <p:pic>
          <p:nvPicPr>
            <p:cNvPr id="24" name="object 24"/>
            <p:cNvPicPr/>
            <p:nvPr/>
          </p:nvPicPr>
          <p:blipFill>
            <a:blip r:embed="rId5" cstate="print"/>
            <a:stretch>
              <a:fillRect/>
            </a:stretch>
          </p:blipFill>
          <p:spPr>
            <a:xfrm>
              <a:off x="15188888" y="1721696"/>
              <a:ext cx="3815454" cy="3815454"/>
            </a:xfrm>
            <a:prstGeom prst="rect">
              <a:avLst/>
            </a:prstGeom>
          </p:spPr>
        </p:pic>
        <p:sp>
          <p:nvSpPr>
            <p:cNvPr id="25" name="object 25"/>
            <p:cNvSpPr/>
            <p:nvPr/>
          </p:nvSpPr>
          <p:spPr>
            <a:xfrm>
              <a:off x="15188888" y="1721696"/>
              <a:ext cx="3815715" cy="3815715"/>
            </a:xfrm>
            <a:custGeom>
              <a:avLst/>
              <a:gdLst/>
              <a:ahLst/>
              <a:cxnLst/>
              <a:rect l="l" t="t" r="r" b="b"/>
              <a:pathLst>
                <a:path w="3815715" h="3815715">
                  <a:moveTo>
                    <a:pt x="0" y="3815454"/>
                  </a:moveTo>
                  <a:lnTo>
                    <a:pt x="3815454" y="3815454"/>
                  </a:lnTo>
                  <a:lnTo>
                    <a:pt x="3815454" y="0"/>
                  </a:lnTo>
                  <a:lnTo>
                    <a:pt x="0" y="0"/>
                  </a:lnTo>
                  <a:lnTo>
                    <a:pt x="0" y="3815454"/>
                  </a:lnTo>
                  <a:close/>
                </a:path>
              </a:pathLst>
            </a:custGeom>
            <a:ln w="134603">
              <a:solidFill>
                <a:srgbClr val="FFFFFF"/>
              </a:solidFill>
            </a:ln>
          </p:spPr>
          <p:txBody>
            <a:bodyPr wrap="square" lIns="0" tIns="0" rIns="0" bIns="0" rtlCol="0"/>
            <a:lstStyle/>
            <a:p>
              <a:endParaRPr/>
            </a:p>
          </p:txBody>
        </p:sp>
      </p:grpSp>
      <p:grpSp>
        <p:nvGrpSpPr>
          <p:cNvPr id="26" name="object 26"/>
          <p:cNvGrpSpPr/>
          <p:nvPr/>
        </p:nvGrpSpPr>
        <p:grpSpPr>
          <a:xfrm>
            <a:off x="11067615" y="5708375"/>
            <a:ext cx="3950335" cy="3950335"/>
            <a:chOff x="11067615" y="5708375"/>
            <a:chExt cx="3950335" cy="3950335"/>
          </a:xfrm>
        </p:grpSpPr>
        <p:pic>
          <p:nvPicPr>
            <p:cNvPr id="27" name="object 27"/>
            <p:cNvPicPr/>
            <p:nvPr/>
          </p:nvPicPr>
          <p:blipFill>
            <a:blip r:embed="rId6" cstate="print"/>
            <a:stretch>
              <a:fillRect/>
            </a:stretch>
          </p:blipFill>
          <p:spPr>
            <a:xfrm>
              <a:off x="11134917" y="5775667"/>
              <a:ext cx="3815454" cy="3815454"/>
            </a:xfrm>
            <a:prstGeom prst="rect">
              <a:avLst/>
            </a:prstGeom>
          </p:spPr>
        </p:pic>
        <p:sp>
          <p:nvSpPr>
            <p:cNvPr id="28" name="object 28"/>
            <p:cNvSpPr/>
            <p:nvPr/>
          </p:nvSpPr>
          <p:spPr>
            <a:xfrm>
              <a:off x="11134917" y="5775677"/>
              <a:ext cx="3815715" cy="3815715"/>
            </a:xfrm>
            <a:custGeom>
              <a:avLst/>
              <a:gdLst/>
              <a:ahLst/>
              <a:cxnLst/>
              <a:rect l="l" t="t" r="r" b="b"/>
              <a:pathLst>
                <a:path w="3815715" h="3815715">
                  <a:moveTo>
                    <a:pt x="0" y="3815454"/>
                  </a:moveTo>
                  <a:lnTo>
                    <a:pt x="3815454" y="3815454"/>
                  </a:lnTo>
                  <a:lnTo>
                    <a:pt x="3815454" y="0"/>
                  </a:lnTo>
                  <a:lnTo>
                    <a:pt x="0" y="0"/>
                  </a:lnTo>
                  <a:lnTo>
                    <a:pt x="0" y="3815454"/>
                  </a:lnTo>
                  <a:close/>
                </a:path>
              </a:pathLst>
            </a:custGeom>
            <a:ln w="134603">
              <a:solidFill>
                <a:srgbClr val="FFFFFF"/>
              </a:solidFill>
            </a:ln>
          </p:spPr>
          <p:txBody>
            <a:bodyPr wrap="square" lIns="0" tIns="0" rIns="0" bIns="0" rtlCol="0"/>
            <a:lstStyle/>
            <a:p>
              <a:endParaRPr/>
            </a:p>
          </p:txBody>
        </p:sp>
      </p:grpSp>
      <p:sp>
        <p:nvSpPr>
          <p:cNvPr id="29" name="object 29"/>
          <p:cNvSpPr txBox="1"/>
          <p:nvPr/>
        </p:nvSpPr>
        <p:spPr>
          <a:xfrm>
            <a:off x="1473845" y="8009257"/>
            <a:ext cx="2201545" cy="1026794"/>
          </a:xfrm>
          <a:prstGeom prst="rect">
            <a:avLst/>
          </a:prstGeom>
        </p:spPr>
        <p:txBody>
          <a:bodyPr vert="horz" wrap="square" lIns="0" tIns="82550" rIns="0" bIns="0" rtlCol="0">
            <a:spAutoFit/>
          </a:bodyPr>
          <a:lstStyle/>
          <a:p>
            <a:pPr>
              <a:lnSpc>
                <a:spcPct val="100000"/>
              </a:lnSpc>
              <a:spcBef>
                <a:spcPts val="650"/>
              </a:spcBef>
            </a:pPr>
            <a:r>
              <a:rPr sz="1450" b="1" spc="-20">
                <a:solidFill>
                  <a:srgbClr val="616A7C"/>
                </a:solidFill>
                <a:latin typeface="Arial"/>
                <a:cs typeface="Arial"/>
              </a:rPr>
              <a:t>Booster</a:t>
            </a:r>
            <a:r>
              <a:rPr sz="1450" b="1" spc="-45">
                <a:solidFill>
                  <a:srgbClr val="616A7C"/>
                </a:solidFill>
                <a:latin typeface="Arial"/>
                <a:cs typeface="Arial"/>
              </a:rPr>
              <a:t> </a:t>
            </a:r>
            <a:r>
              <a:rPr sz="1450" b="1" spc="-25">
                <a:solidFill>
                  <a:srgbClr val="616A7C"/>
                </a:solidFill>
                <a:latin typeface="Arial"/>
                <a:cs typeface="Arial"/>
              </a:rPr>
              <a:t>Oil</a:t>
            </a:r>
            <a:endParaRPr sz="1450">
              <a:latin typeface="Arial"/>
              <a:cs typeface="Arial"/>
            </a:endParaRPr>
          </a:p>
          <a:p>
            <a:pPr marR="5080">
              <a:lnSpc>
                <a:spcPct val="120700"/>
              </a:lnSpc>
              <a:spcBef>
                <a:spcPts val="160"/>
              </a:spcBef>
            </a:pPr>
            <a:r>
              <a:rPr sz="1250">
                <a:solidFill>
                  <a:srgbClr val="434A5B"/>
                </a:solidFill>
                <a:latin typeface="Arial"/>
                <a:cs typeface="Arial"/>
              </a:rPr>
              <a:t>Use</a:t>
            </a:r>
            <a:r>
              <a:rPr sz="1250" spc="55">
                <a:solidFill>
                  <a:srgbClr val="434A5B"/>
                </a:solidFill>
                <a:latin typeface="Arial"/>
                <a:cs typeface="Arial"/>
              </a:rPr>
              <a:t> </a:t>
            </a:r>
            <a:r>
              <a:rPr sz="1250">
                <a:solidFill>
                  <a:srgbClr val="434A5B"/>
                </a:solidFill>
                <a:latin typeface="Arial"/>
                <a:cs typeface="Arial"/>
              </a:rPr>
              <a:t>after</a:t>
            </a:r>
            <a:r>
              <a:rPr sz="1250" spc="-20">
                <a:solidFill>
                  <a:srgbClr val="434A5B"/>
                </a:solidFill>
                <a:latin typeface="Arial"/>
                <a:cs typeface="Arial"/>
              </a:rPr>
              <a:t> </a:t>
            </a:r>
            <a:r>
              <a:rPr sz="1250">
                <a:solidFill>
                  <a:srgbClr val="434A5B"/>
                </a:solidFill>
                <a:latin typeface="Arial"/>
                <a:cs typeface="Arial"/>
              </a:rPr>
              <a:t>washing</a:t>
            </a:r>
            <a:r>
              <a:rPr sz="1250" spc="60">
                <a:solidFill>
                  <a:srgbClr val="434A5B"/>
                </a:solidFill>
                <a:latin typeface="Arial"/>
                <a:cs typeface="Arial"/>
              </a:rPr>
              <a:t> </a:t>
            </a:r>
            <a:r>
              <a:rPr sz="1250">
                <a:solidFill>
                  <a:srgbClr val="434A5B"/>
                </a:solidFill>
                <a:latin typeface="Arial"/>
                <a:cs typeface="Arial"/>
              </a:rPr>
              <a:t>for</a:t>
            </a:r>
            <a:r>
              <a:rPr sz="1250" spc="15">
                <a:solidFill>
                  <a:srgbClr val="434A5B"/>
                </a:solidFill>
                <a:latin typeface="Arial"/>
                <a:cs typeface="Arial"/>
              </a:rPr>
              <a:t> </a:t>
            </a:r>
            <a:r>
              <a:rPr sz="1250" spc="-20">
                <a:solidFill>
                  <a:srgbClr val="434A5B"/>
                </a:solidFill>
                <a:latin typeface="Arial"/>
                <a:cs typeface="Arial"/>
              </a:rPr>
              <a:t>added </a:t>
            </a:r>
            <a:r>
              <a:rPr sz="1250">
                <a:solidFill>
                  <a:srgbClr val="434A5B"/>
                </a:solidFill>
                <a:latin typeface="Arial"/>
                <a:cs typeface="Arial"/>
              </a:rPr>
              <a:t>glow.</a:t>
            </a:r>
            <a:r>
              <a:rPr sz="1250" spc="5">
                <a:solidFill>
                  <a:srgbClr val="434A5B"/>
                </a:solidFill>
                <a:latin typeface="Arial"/>
                <a:cs typeface="Arial"/>
              </a:rPr>
              <a:t> </a:t>
            </a:r>
            <a:r>
              <a:rPr sz="1250">
                <a:solidFill>
                  <a:srgbClr val="434A5B"/>
                </a:solidFill>
                <a:latin typeface="Arial"/>
                <a:cs typeface="Arial"/>
              </a:rPr>
              <a:t>With</a:t>
            </a:r>
            <a:r>
              <a:rPr sz="1250" spc="70">
                <a:solidFill>
                  <a:srgbClr val="434A5B"/>
                </a:solidFill>
                <a:latin typeface="Arial"/>
                <a:cs typeface="Arial"/>
              </a:rPr>
              <a:t> </a:t>
            </a:r>
            <a:r>
              <a:rPr sz="1250">
                <a:solidFill>
                  <a:srgbClr val="434A5B"/>
                </a:solidFill>
                <a:latin typeface="Arial"/>
                <a:cs typeface="Arial"/>
              </a:rPr>
              <a:t>Geranium</a:t>
            </a:r>
            <a:r>
              <a:rPr sz="1250" spc="65">
                <a:solidFill>
                  <a:srgbClr val="434A5B"/>
                </a:solidFill>
                <a:latin typeface="Arial"/>
                <a:cs typeface="Arial"/>
              </a:rPr>
              <a:t> </a:t>
            </a:r>
            <a:r>
              <a:rPr sz="1250" spc="-10">
                <a:solidFill>
                  <a:srgbClr val="434A5B"/>
                </a:solidFill>
                <a:latin typeface="Arial"/>
                <a:cs typeface="Arial"/>
              </a:rPr>
              <a:t>essential </a:t>
            </a:r>
            <a:r>
              <a:rPr sz="1250">
                <a:solidFill>
                  <a:srgbClr val="434A5B"/>
                </a:solidFill>
                <a:latin typeface="Arial"/>
                <a:cs typeface="Arial"/>
              </a:rPr>
              <a:t>oil</a:t>
            </a:r>
            <a:r>
              <a:rPr sz="1250" spc="20">
                <a:solidFill>
                  <a:srgbClr val="434A5B"/>
                </a:solidFill>
                <a:latin typeface="Arial"/>
                <a:cs typeface="Arial"/>
              </a:rPr>
              <a:t> </a:t>
            </a:r>
            <a:r>
              <a:rPr sz="1250">
                <a:solidFill>
                  <a:srgbClr val="434A5B"/>
                </a:solidFill>
                <a:latin typeface="Arial"/>
                <a:cs typeface="Arial"/>
              </a:rPr>
              <a:t>to</a:t>
            </a:r>
            <a:r>
              <a:rPr sz="1250" spc="70">
                <a:solidFill>
                  <a:srgbClr val="434A5B"/>
                </a:solidFill>
                <a:latin typeface="Arial"/>
                <a:cs typeface="Arial"/>
              </a:rPr>
              <a:t> </a:t>
            </a:r>
            <a:r>
              <a:rPr sz="1250">
                <a:solidFill>
                  <a:srgbClr val="434A5B"/>
                </a:solidFill>
                <a:latin typeface="Arial"/>
                <a:cs typeface="Arial"/>
              </a:rPr>
              <a:t>nourish</a:t>
            </a:r>
            <a:r>
              <a:rPr sz="1250" spc="75">
                <a:solidFill>
                  <a:srgbClr val="434A5B"/>
                </a:solidFill>
                <a:latin typeface="Arial"/>
                <a:cs typeface="Arial"/>
              </a:rPr>
              <a:t> </a:t>
            </a:r>
            <a:r>
              <a:rPr sz="1250">
                <a:solidFill>
                  <a:srgbClr val="434A5B"/>
                </a:solidFill>
                <a:latin typeface="Arial"/>
                <a:cs typeface="Arial"/>
              </a:rPr>
              <a:t>and</a:t>
            </a:r>
            <a:r>
              <a:rPr sz="1250" spc="75">
                <a:solidFill>
                  <a:srgbClr val="434A5B"/>
                </a:solidFill>
                <a:latin typeface="Arial"/>
                <a:cs typeface="Arial"/>
              </a:rPr>
              <a:t> </a:t>
            </a:r>
            <a:r>
              <a:rPr sz="1250">
                <a:solidFill>
                  <a:srgbClr val="434A5B"/>
                </a:solidFill>
                <a:latin typeface="Arial"/>
                <a:cs typeface="Arial"/>
              </a:rPr>
              <a:t>prime</a:t>
            </a:r>
            <a:r>
              <a:rPr sz="1250" spc="70">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p:txBody>
      </p:sp>
      <p:sp>
        <p:nvSpPr>
          <p:cNvPr id="30" name="object 30"/>
          <p:cNvSpPr txBox="1"/>
          <p:nvPr/>
        </p:nvSpPr>
        <p:spPr>
          <a:xfrm>
            <a:off x="3946659" y="8000941"/>
            <a:ext cx="1976755" cy="1487170"/>
          </a:xfrm>
          <a:prstGeom prst="rect">
            <a:avLst/>
          </a:prstGeom>
        </p:spPr>
        <p:txBody>
          <a:bodyPr vert="horz" wrap="square" lIns="0" tIns="82550" rIns="0" bIns="0" rtlCol="0">
            <a:spAutoFit/>
          </a:bodyPr>
          <a:lstStyle/>
          <a:p>
            <a:pPr>
              <a:lnSpc>
                <a:spcPct val="100000"/>
              </a:lnSpc>
              <a:spcBef>
                <a:spcPts val="650"/>
              </a:spcBef>
            </a:pPr>
            <a:r>
              <a:rPr sz="1450" b="1" spc="-10">
                <a:solidFill>
                  <a:srgbClr val="616A7C"/>
                </a:solidFill>
                <a:latin typeface="Arial"/>
                <a:cs typeface="Arial"/>
              </a:rPr>
              <a:t>Cleansing</a:t>
            </a:r>
            <a:r>
              <a:rPr sz="1450" b="1" spc="-25">
                <a:solidFill>
                  <a:srgbClr val="616A7C"/>
                </a:solidFill>
                <a:latin typeface="Arial"/>
                <a:cs typeface="Arial"/>
              </a:rPr>
              <a:t> </a:t>
            </a:r>
            <a:r>
              <a:rPr sz="1450" b="1" spc="-20">
                <a:solidFill>
                  <a:srgbClr val="616A7C"/>
                </a:solidFill>
                <a:latin typeface="Arial"/>
                <a:cs typeface="Arial"/>
              </a:rPr>
              <a:t>Balm</a:t>
            </a:r>
            <a:endParaRPr sz="1450">
              <a:latin typeface="Arial"/>
              <a:cs typeface="Arial"/>
            </a:endParaRPr>
          </a:p>
          <a:p>
            <a:pPr marR="5080">
              <a:lnSpc>
                <a:spcPct val="120700"/>
              </a:lnSpc>
              <a:spcBef>
                <a:spcPts val="160"/>
              </a:spcBef>
            </a:pPr>
            <a:r>
              <a:rPr sz="1250">
                <a:solidFill>
                  <a:srgbClr val="434A5B"/>
                </a:solidFill>
                <a:latin typeface="Arial"/>
                <a:cs typeface="Arial"/>
              </a:rPr>
              <a:t>Perfect</a:t>
            </a:r>
            <a:r>
              <a:rPr sz="1250" spc="-10">
                <a:solidFill>
                  <a:srgbClr val="434A5B"/>
                </a:solidFill>
                <a:latin typeface="Arial"/>
                <a:cs typeface="Arial"/>
              </a:rPr>
              <a:t> </a:t>
            </a:r>
            <a:r>
              <a:rPr sz="1250">
                <a:solidFill>
                  <a:srgbClr val="434A5B"/>
                </a:solidFill>
                <a:latin typeface="Arial"/>
                <a:cs typeface="Arial"/>
              </a:rPr>
              <a:t>as</a:t>
            </a:r>
            <a:r>
              <a:rPr sz="1250" spc="-5">
                <a:solidFill>
                  <a:srgbClr val="434A5B"/>
                </a:solidFill>
                <a:latin typeface="Arial"/>
                <a:cs typeface="Arial"/>
              </a:rPr>
              <a:t> </a:t>
            </a:r>
            <a:r>
              <a:rPr sz="1250">
                <a:solidFill>
                  <a:srgbClr val="434A5B"/>
                </a:solidFill>
                <a:latin typeface="Arial"/>
                <a:cs typeface="Arial"/>
              </a:rPr>
              <a:t>Step</a:t>
            </a:r>
            <a:r>
              <a:rPr sz="1250" spc="-10">
                <a:solidFill>
                  <a:srgbClr val="434A5B"/>
                </a:solidFill>
                <a:latin typeface="Arial"/>
                <a:cs typeface="Arial"/>
              </a:rPr>
              <a:t> </a:t>
            </a:r>
            <a:r>
              <a:rPr sz="1250" spc="60">
                <a:solidFill>
                  <a:srgbClr val="434A5B"/>
                </a:solidFill>
                <a:latin typeface="Arial"/>
                <a:cs typeface="Arial"/>
              </a:rPr>
              <a:t>0</a:t>
            </a:r>
            <a:r>
              <a:rPr sz="1250" spc="-5">
                <a:solidFill>
                  <a:srgbClr val="434A5B"/>
                </a:solidFill>
                <a:latin typeface="Arial"/>
                <a:cs typeface="Arial"/>
              </a:rPr>
              <a:t> </a:t>
            </a:r>
            <a:r>
              <a:rPr sz="1250">
                <a:solidFill>
                  <a:srgbClr val="434A5B"/>
                </a:solidFill>
                <a:latin typeface="Arial"/>
                <a:cs typeface="Arial"/>
              </a:rPr>
              <a:t>in</a:t>
            </a:r>
            <a:r>
              <a:rPr sz="1250" spc="-10">
                <a:solidFill>
                  <a:srgbClr val="434A5B"/>
                </a:solidFill>
                <a:latin typeface="Arial"/>
                <a:cs typeface="Arial"/>
              </a:rPr>
              <a:t> </a:t>
            </a:r>
            <a:r>
              <a:rPr sz="1250" spc="-25">
                <a:solidFill>
                  <a:srgbClr val="434A5B"/>
                </a:solidFill>
                <a:latin typeface="Arial"/>
                <a:cs typeface="Arial"/>
              </a:rPr>
              <a:t>the </a:t>
            </a:r>
            <a:r>
              <a:rPr sz="1250">
                <a:solidFill>
                  <a:srgbClr val="434A5B"/>
                </a:solidFill>
                <a:latin typeface="Arial"/>
                <a:cs typeface="Arial"/>
              </a:rPr>
              <a:t>evening.</a:t>
            </a:r>
            <a:r>
              <a:rPr sz="1250" spc="-20">
                <a:solidFill>
                  <a:srgbClr val="434A5B"/>
                </a:solidFill>
                <a:latin typeface="Arial"/>
                <a:cs typeface="Arial"/>
              </a:rPr>
              <a:t> </a:t>
            </a:r>
            <a:r>
              <a:rPr sz="1250">
                <a:solidFill>
                  <a:srgbClr val="434A5B"/>
                </a:solidFill>
                <a:latin typeface="Arial"/>
                <a:cs typeface="Arial"/>
              </a:rPr>
              <a:t>Removes</a:t>
            </a:r>
            <a:r>
              <a:rPr sz="1250" spc="-15">
                <a:solidFill>
                  <a:srgbClr val="434A5B"/>
                </a:solidFill>
                <a:latin typeface="Arial"/>
                <a:cs typeface="Arial"/>
              </a:rPr>
              <a:t> </a:t>
            </a:r>
            <a:r>
              <a:rPr sz="1250" spc="-10">
                <a:solidFill>
                  <a:srgbClr val="434A5B"/>
                </a:solidFill>
                <a:latin typeface="Arial"/>
                <a:cs typeface="Arial"/>
              </a:rPr>
              <a:t>makeup </a:t>
            </a:r>
            <a:r>
              <a:rPr sz="1250" spc="10">
                <a:solidFill>
                  <a:srgbClr val="434A5B"/>
                </a:solidFill>
                <a:latin typeface="Arial"/>
                <a:cs typeface="Arial"/>
              </a:rPr>
              <a:t>and</a:t>
            </a:r>
            <a:r>
              <a:rPr sz="1250" spc="130">
                <a:solidFill>
                  <a:srgbClr val="434A5B"/>
                </a:solidFill>
                <a:latin typeface="Arial"/>
                <a:cs typeface="Arial"/>
              </a:rPr>
              <a:t> </a:t>
            </a:r>
            <a:r>
              <a:rPr sz="1250" spc="10">
                <a:solidFill>
                  <a:srgbClr val="434A5B"/>
                </a:solidFill>
                <a:latin typeface="Arial"/>
                <a:cs typeface="Arial"/>
              </a:rPr>
              <a:t>pollution</a:t>
            </a:r>
            <a:r>
              <a:rPr sz="1250" spc="135">
                <a:solidFill>
                  <a:srgbClr val="434A5B"/>
                </a:solidFill>
                <a:latin typeface="Arial"/>
                <a:cs typeface="Arial"/>
              </a:rPr>
              <a:t> </a:t>
            </a:r>
            <a:r>
              <a:rPr sz="1250" spc="10">
                <a:solidFill>
                  <a:srgbClr val="434A5B"/>
                </a:solidFill>
                <a:latin typeface="Arial"/>
                <a:cs typeface="Arial"/>
              </a:rPr>
              <a:t>gently</a:t>
            </a:r>
            <a:r>
              <a:rPr sz="1250" spc="30">
                <a:solidFill>
                  <a:srgbClr val="434A5B"/>
                </a:solidFill>
                <a:latin typeface="Arial"/>
                <a:cs typeface="Arial"/>
              </a:rPr>
              <a:t> </a:t>
            </a:r>
            <a:r>
              <a:rPr sz="1250" spc="-10">
                <a:solidFill>
                  <a:srgbClr val="434A5B"/>
                </a:solidFill>
                <a:latin typeface="Arial"/>
                <a:cs typeface="Arial"/>
              </a:rPr>
              <a:t>while </a:t>
            </a:r>
            <a:r>
              <a:rPr sz="1250">
                <a:solidFill>
                  <a:srgbClr val="434A5B"/>
                </a:solidFill>
                <a:latin typeface="Arial"/>
                <a:cs typeface="Arial"/>
              </a:rPr>
              <a:t>brightening</a:t>
            </a:r>
            <a:r>
              <a:rPr sz="1250" spc="145">
                <a:solidFill>
                  <a:srgbClr val="434A5B"/>
                </a:solidFill>
                <a:latin typeface="Arial"/>
                <a:cs typeface="Arial"/>
              </a:rPr>
              <a:t> </a:t>
            </a:r>
            <a:r>
              <a:rPr sz="1250">
                <a:solidFill>
                  <a:srgbClr val="434A5B"/>
                </a:solidFill>
                <a:latin typeface="Arial"/>
                <a:cs typeface="Arial"/>
              </a:rPr>
              <a:t>and</a:t>
            </a:r>
            <a:r>
              <a:rPr sz="1250" spc="145">
                <a:solidFill>
                  <a:srgbClr val="434A5B"/>
                </a:solidFill>
                <a:latin typeface="Arial"/>
                <a:cs typeface="Arial"/>
              </a:rPr>
              <a:t> </a:t>
            </a:r>
            <a:r>
              <a:rPr sz="1250" spc="-10">
                <a:solidFill>
                  <a:srgbClr val="434A5B"/>
                </a:solidFill>
                <a:latin typeface="Arial"/>
                <a:cs typeface="Arial"/>
              </a:rPr>
              <a:t>balancing sebum.</a:t>
            </a:r>
            <a:endParaRPr sz="1250">
              <a:latin typeface="Arial"/>
              <a:cs typeface="Arial"/>
            </a:endParaRPr>
          </a:p>
        </p:txBody>
      </p:sp>
      <p:sp>
        <p:nvSpPr>
          <p:cNvPr id="31" name="object 31"/>
          <p:cNvSpPr txBox="1"/>
          <p:nvPr/>
        </p:nvSpPr>
        <p:spPr>
          <a:xfrm>
            <a:off x="6419471" y="8000941"/>
            <a:ext cx="2260600" cy="1256665"/>
          </a:xfrm>
          <a:prstGeom prst="rect">
            <a:avLst/>
          </a:prstGeom>
        </p:spPr>
        <p:txBody>
          <a:bodyPr vert="horz" wrap="square" lIns="0" tIns="82550" rIns="0" bIns="0" rtlCol="0">
            <a:spAutoFit/>
          </a:bodyPr>
          <a:lstStyle/>
          <a:p>
            <a:pPr>
              <a:lnSpc>
                <a:spcPct val="100000"/>
              </a:lnSpc>
              <a:spcBef>
                <a:spcPts val="650"/>
              </a:spcBef>
            </a:pPr>
            <a:r>
              <a:rPr sz="1450" b="1" spc="-40">
                <a:solidFill>
                  <a:srgbClr val="616A7C"/>
                </a:solidFill>
                <a:latin typeface="Arial"/>
                <a:cs typeface="Arial"/>
              </a:rPr>
              <a:t>Eye</a:t>
            </a:r>
            <a:r>
              <a:rPr sz="1450" b="1" spc="-55">
                <a:solidFill>
                  <a:srgbClr val="616A7C"/>
                </a:solidFill>
                <a:latin typeface="Arial"/>
                <a:cs typeface="Arial"/>
              </a:rPr>
              <a:t> </a:t>
            </a:r>
            <a:r>
              <a:rPr sz="1450" b="1" spc="-10">
                <a:solidFill>
                  <a:srgbClr val="616A7C"/>
                </a:solidFill>
                <a:latin typeface="Arial"/>
                <a:cs typeface="Arial"/>
              </a:rPr>
              <a:t>Cream</a:t>
            </a:r>
            <a:endParaRPr sz="1450">
              <a:latin typeface="Arial"/>
              <a:cs typeface="Arial"/>
            </a:endParaRPr>
          </a:p>
          <a:p>
            <a:pPr marR="5080">
              <a:lnSpc>
                <a:spcPct val="120700"/>
              </a:lnSpc>
              <a:spcBef>
                <a:spcPts val="160"/>
              </a:spcBef>
            </a:pPr>
            <a:r>
              <a:rPr sz="1250">
                <a:solidFill>
                  <a:srgbClr val="434A5B"/>
                </a:solidFill>
                <a:latin typeface="Arial"/>
                <a:cs typeface="Arial"/>
              </a:rPr>
              <a:t>Apply</a:t>
            </a:r>
            <a:r>
              <a:rPr sz="1250" spc="-50">
                <a:solidFill>
                  <a:srgbClr val="434A5B"/>
                </a:solidFill>
                <a:latin typeface="Arial"/>
                <a:cs typeface="Arial"/>
              </a:rPr>
              <a:t> </a:t>
            </a:r>
            <a:r>
              <a:rPr sz="1250" spc="-40">
                <a:solidFill>
                  <a:srgbClr val="434A5B"/>
                </a:solidFill>
                <a:latin typeface="Arial"/>
                <a:cs typeface="Arial"/>
              </a:rPr>
              <a:t>last.</a:t>
            </a:r>
            <a:r>
              <a:rPr sz="1250" spc="-55">
                <a:solidFill>
                  <a:srgbClr val="434A5B"/>
                </a:solidFill>
                <a:latin typeface="Arial"/>
                <a:cs typeface="Arial"/>
              </a:rPr>
              <a:t> </a:t>
            </a:r>
            <a:r>
              <a:rPr sz="1250" spc="-30">
                <a:solidFill>
                  <a:srgbClr val="434A5B"/>
                </a:solidFill>
                <a:latin typeface="Arial"/>
                <a:cs typeface="Arial"/>
              </a:rPr>
              <a:t>Targets</a:t>
            </a:r>
            <a:r>
              <a:rPr sz="1250" spc="-15">
                <a:solidFill>
                  <a:srgbClr val="434A5B"/>
                </a:solidFill>
                <a:latin typeface="Arial"/>
                <a:cs typeface="Arial"/>
              </a:rPr>
              <a:t> </a:t>
            </a:r>
            <a:r>
              <a:rPr sz="1250">
                <a:solidFill>
                  <a:srgbClr val="434A5B"/>
                </a:solidFill>
                <a:latin typeface="Arial"/>
                <a:cs typeface="Arial"/>
              </a:rPr>
              <a:t>fine</a:t>
            </a:r>
            <a:r>
              <a:rPr sz="1250" spc="-15">
                <a:solidFill>
                  <a:srgbClr val="434A5B"/>
                </a:solidFill>
                <a:latin typeface="Arial"/>
                <a:cs typeface="Arial"/>
              </a:rPr>
              <a:t> </a:t>
            </a:r>
            <a:r>
              <a:rPr sz="1250">
                <a:solidFill>
                  <a:srgbClr val="434A5B"/>
                </a:solidFill>
                <a:latin typeface="Arial"/>
                <a:cs typeface="Arial"/>
              </a:rPr>
              <a:t>lines</a:t>
            </a:r>
            <a:r>
              <a:rPr sz="1250" spc="-15">
                <a:solidFill>
                  <a:srgbClr val="434A5B"/>
                </a:solidFill>
                <a:latin typeface="Arial"/>
                <a:cs typeface="Arial"/>
              </a:rPr>
              <a:t> </a:t>
            </a:r>
            <a:r>
              <a:rPr sz="1250" spc="-25">
                <a:solidFill>
                  <a:srgbClr val="434A5B"/>
                </a:solidFill>
                <a:latin typeface="Arial"/>
                <a:cs typeface="Arial"/>
              </a:rPr>
              <a:t>and </a:t>
            </a:r>
            <a:r>
              <a:rPr sz="1250" spc="-10">
                <a:solidFill>
                  <a:srgbClr val="434A5B"/>
                </a:solidFill>
                <a:latin typeface="Arial"/>
                <a:cs typeface="Arial"/>
              </a:rPr>
              <a:t>puffiness</a:t>
            </a:r>
            <a:r>
              <a:rPr sz="1250" spc="-55">
                <a:solidFill>
                  <a:srgbClr val="434A5B"/>
                </a:solidFill>
                <a:latin typeface="Arial"/>
                <a:cs typeface="Arial"/>
              </a:rPr>
              <a:t> </a:t>
            </a:r>
            <a:r>
              <a:rPr sz="1250">
                <a:solidFill>
                  <a:srgbClr val="434A5B"/>
                </a:solidFill>
                <a:latin typeface="Arial"/>
                <a:cs typeface="Arial"/>
              </a:rPr>
              <a:t>with</a:t>
            </a:r>
            <a:r>
              <a:rPr sz="1250" spc="-20">
                <a:solidFill>
                  <a:srgbClr val="434A5B"/>
                </a:solidFill>
                <a:latin typeface="Arial"/>
                <a:cs typeface="Arial"/>
              </a:rPr>
              <a:t> </a:t>
            </a:r>
            <a:r>
              <a:rPr sz="1250" spc="-30">
                <a:solidFill>
                  <a:srgbClr val="434A5B"/>
                </a:solidFill>
                <a:latin typeface="Arial"/>
                <a:cs typeface="Arial"/>
              </a:rPr>
              <a:t>Rose</a:t>
            </a:r>
            <a:r>
              <a:rPr sz="1250" spc="-20">
                <a:solidFill>
                  <a:srgbClr val="434A5B"/>
                </a:solidFill>
                <a:latin typeface="Arial"/>
                <a:cs typeface="Arial"/>
              </a:rPr>
              <a:t> </a:t>
            </a:r>
            <a:r>
              <a:rPr sz="1250" spc="-10">
                <a:solidFill>
                  <a:srgbClr val="434A5B"/>
                </a:solidFill>
                <a:latin typeface="Arial"/>
                <a:cs typeface="Arial"/>
              </a:rPr>
              <a:t>essential</a:t>
            </a:r>
            <a:r>
              <a:rPr sz="1250" spc="500">
                <a:solidFill>
                  <a:srgbClr val="434A5B"/>
                </a:solidFill>
                <a:latin typeface="Arial"/>
                <a:cs typeface="Arial"/>
              </a:rPr>
              <a:t> </a:t>
            </a:r>
            <a:r>
              <a:rPr sz="1250" spc="-10">
                <a:solidFill>
                  <a:srgbClr val="434A5B"/>
                </a:solidFill>
                <a:latin typeface="Arial"/>
                <a:cs typeface="Arial"/>
              </a:rPr>
              <a:t>oil,</a:t>
            </a:r>
            <a:r>
              <a:rPr sz="1250" spc="-20">
                <a:solidFill>
                  <a:srgbClr val="434A5B"/>
                </a:solidFill>
                <a:latin typeface="Arial"/>
                <a:cs typeface="Arial"/>
              </a:rPr>
              <a:t> </a:t>
            </a:r>
            <a:r>
              <a:rPr sz="1250">
                <a:solidFill>
                  <a:srgbClr val="434A5B"/>
                </a:solidFill>
                <a:latin typeface="Arial"/>
                <a:cs typeface="Arial"/>
              </a:rPr>
              <a:t>Copper</a:t>
            </a:r>
            <a:r>
              <a:rPr sz="1250" spc="-50">
                <a:solidFill>
                  <a:srgbClr val="434A5B"/>
                </a:solidFill>
                <a:latin typeface="Arial"/>
                <a:cs typeface="Arial"/>
              </a:rPr>
              <a:t> </a:t>
            </a:r>
            <a:r>
              <a:rPr sz="1250" spc="-10">
                <a:solidFill>
                  <a:srgbClr val="434A5B"/>
                </a:solidFill>
                <a:latin typeface="Arial"/>
                <a:cs typeface="Arial"/>
              </a:rPr>
              <a:t>Gluconate,</a:t>
            </a:r>
            <a:r>
              <a:rPr sz="1250" spc="-15">
                <a:solidFill>
                  <a:srgbClr val="434A5B"/>
                </a:solidFill>
                <a:latin typeface="Arial"/>
                <a:cs typeface="Arial"/>
              </a:rPr>
              <a:t> </a:t>
            </a:r>
            <a:r>
              <a:rPr sz="1250" spc="-25">
                <a:solidFill>
                  <a:srgbClr val="434A5B"/>
                </a:solidFill>
                <a:latin typeface="Arial"/>
                <a:cs typeface="Arial"/>
              </a:rPr>
              <a:t>and </a:t>
            </a:r>
            <a:r>
              <a:rPr sz="1250">
                <a:solidFill>
                  <a:srgbClr val="434A5B"/>
                </a:solidFill>
                <a:latin typeface="Arial"/>
                <a:cs typeface="Arial"/>
              </a:rPr>
              <a:t>botanical</a:t>
            </a:r>
            <a:r>
              <a:rPr sz="1250" spc="-20">
                <a:solidFill>
                  <a:srgbClr val="434A5B"/>
                </a:solidFill>
                <a:latin typeface="Arial"/>
                <a:cs typeface="Arial"/>
              </a:rPr>
              <a:t> </a:t>
            </a:r>
            <a:r>
              <a:rPr sz="1250" spc="-10">
                <a:solidFill>
                  <a:srgbClr val="434A5B"/>
                </a:solidFill>
                <a:latin typeface="Arial"/>
                <a:cs typeface="Arial"/>
              </a:rPr>
              <a:t>extracts.</a:t>
            </a:r>
            <a:endParaRPr sz="1250">
              <a:latin typeface="Arial"/>
              <a:cs typeface="Arial"/>
            </a:endParaRPr>
          </a:p>
        </p:txBody>
      </p:sp>
      <p:sp>
        <p:nvSpPr>
          <p:cNvPr id="32" name="object 32"/>
          <p:cNvSpPr txBox="1"/>
          <p:nvPr/>
        </p:nvSpPr>
        <p:spPr>
          <a:xfrm>
            <a:off x="1460706" y="7666744"/>
            <a:ext cx="1863089" cy="248920"/>
          </a:xfrm>
          <a:prstGeom prst="rect">
            <a:avLst/>
          </a:prstGeom>
        </p:spPr>
        <p:txBody>
          <a:bodyPr vert="horz" wrap="square" lIns="0" tIns="13970" rIns="0" bIns="0" rtlCol="0">
            <a:spAutoFit/>
          </a:bodyPr>
          <a:lstStyle/>
          <a:p>
            <a:pPr marL="12700">
              <a:lnSpc>
                <a:spcPct val="100000"/>
              </a:lnSpc>
              <a:spcBef>
                <a:spcPts val="110"/>
              </a:spcBef>
            </a:pPr>
            <a:r>
              <a:rPr sz="1450" b="1" spc="-25">
                <a:solidFill>
                  <a:srgbClr val="616A7C"/>
                </a:solidFill>
                <a:latin typeface="Arial"/>
                <a:cs typeface="Arial"/>
              </a:rPr>
              <a:t>OPTIONAL</a:t>
            </a:r>
            <a:r>
              <a:rPr sz="1450" b="1" spc="-80">
                <a:solidFill>
                  <a:srgbClr val="616A7C"/>
                </a:solidFill>
                <a:latin typeface="Arial"/>
                <a:cs typeface="Arial"/>
              </a:rPr>
              <a:t> </a:t>
            </a:r>
            <a:r>
              <a:rPr sz="1450" b="1">
                <a:solidFill>
                  <a:srgbClr val="616A7C"/>
                </a:solidFill>
                <a:latin typeface="Arial"/>
                <a:cs typeface="Arial"/>
              </a:rPr>
              <a:t>ADD-</a:t>
            </a:r>
            <a:r>
              <a:rPr sz="1450" b="1" spc="-25">
                <a:solidFill>
                  <a:srgbClr val="616A7C"/>
                </a:solidFill>
                <a:latin typeface="Arial"/>
                <a:cs typeface="Arial"/>
              </a:rPr>
              <a:t>ONS</a:t>
            </a:r>
            <a:endParaRPr sz="145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93285" y="2706783"/>
            <a:ext cx="2082164" cy="401320"/>
          </a:xfrm>
          <a:custGeom>
            <a:avLst/>
            <a:gdLst/>
            <a:ahLst/>
            <a:cxnLst/>
            <a:rect l="l" t="t" r="r" b="b"/>
            <a:pathLst>
              <a:path w="2082164" h="401319">
                <a:moveTo>
                  <a:pt x="1881052" y="0"/>
                </a:moveTo>
                <a:lnTo>
                  <a:pt x="0" y="0"/>
                </a:lnTo>
                <a:lnTo>
                  <a:pt x="0" y="401286"/>
                </a:lnTo>
                <a:lnTo>
                  <a:pt x="2081695" y="401286"/>
                </a:lnTo>
                <a:lnTo>
                  <a:pt x="2081695" y="200643"/>
                </a:lnTo>
                <a:lnTo>
                  <a:pt x="2076396" y="154637"/>
                </a:lnTo>
                <a:lnTo>
                  <a:pt x="2061302" y="112404"/>
                </a:lnTo>
                <a:lnTo>
                  <a:pt x="2037617" y="75150"/>
                </a:lnTo>
                <a:lnTo>
                  <a:pt x="2006545" y="44078"/>
                </a:lnTo>
                <a:lnTo>
                  <a:pt x="1969290" y="20393"/>
                </a:lnTo>
                <a:lnTo>
                  <a:pt x="1927058" y="5299"/>
                </a:lnTo>
                <a:lnTo>
                  <a:pt x="1881052" y="0"/>
                </a:lnTo>
                <a:close/>
              </a:path>
            </a:pathLst>
          </a:custGeom>
          <a:solidFill>
            <a:srgbClr val="EEEEF2"/>
          </a:solidFill>
        </p:spPr>
        <p:txBody>
          <a:bodyPr wrap="square" lIns="0" tIns="0" rIns="0" bIns="0" rtlCol="0"/>
          <a:lstStyle/>
          <a:p>
            <a:endParaRPr/>
          </a:p>
        </p:txBody>
      </p:sp>
      <p:sp>
        <p:nvSpPr>
          <p:cNvPr id="3" name="object 3"/>
          <p:cNvSpPr/>
          <p:nvPr/>
        </p:nvSpPr>
        <p:spPr>
          <a:xfrm>
            <a:off x="1193285" y="5310574"/>
            <a:ext cx="1655445" cy="401320"/>
          </a:xfrm>
          <a:custGeom>
            <a:avLst/>
            <a:gdLst/>
            <a:ahLst/>
            <a:cxnLst/>
            <a:rect l="l" t="t" r="r" b="b"/>
            <a:pathLst>
              <a:path w="1655445" h="401320">
                <a:moveTo>
                  <a:pt x="1454678" y="0"/>
                </a:moveTo>
                <a:lnTo>
                  <a:pt x="0" y="0"/>
                </a:lnTo>
                <a:lnTo>
                  <a:pt x="0" y="401286"/>
                </a:lnTo>
                <a:lnTo>
                  <a:pt x="1655321" y="401286"/>
                </a:lnTo>
                <a:lnTo>
                  <a:pt x="1655321" y="200643"/>
                </a:lnTo>
                <a:lnTo>
                  <a:pt x="1650022" y="154637"/>
                </a:lnTo>
                <a:lnTo>
                  <a:pt x="1634927" y="112404"/>
                </a:lnTo>
                <a:lnTo>
                  <a:pt x="1611242" y="75150"/>
                </a:lnTo>
                <a:lnTo>
                  <a:pt x="1580170" y="44078"/>
                </a:lnTo>
                <a:lnTo>
                  <a:pt x="1542916" y="20393"/>
                </a:lnTo>
                <a:lnTo>
                  <a:pt x="1500684" y="5299"/>
                </a:lnTo>
                <a:lnTo>
                  <a:pt x="1454678" y="0"/>
                </a:lnTo>
                <a:close/>
              </a:path>
            </a:pathLst>
          </a:custGeom>
          <a:solidFill>
            <a:srgbClr val="EEEEF2"/>
          </a:solidFill>
        </p:spPr>
        <p:txBody>
          <a:bodyPr wrap="square" lIns="0" tIns="0" rIns="0" bIns="0" rtlCol="0"/>
          <a:lstStyle/>
          <a:p>
            <a:endParaRPr/>
          </a:p>
        </p:txBody>
      </p:sp>
      <p:sp>
        <p:nvSpPr>
          <p:cNvPr id="4" name="object 4"/>
          <p:cNvSpPr/>
          <p:nvPr/>
        </p:nvSpPr>
        <p:spPr>
          <a:xfrm>
            <a:off x="1193285" y="7904936"/>
            <a:ext cx="2608580" cy="401320"/>
          </a:xfrm>
          <a:custGeom>
            <a:avLst/>
            <a:gdLst/>
            <a:ahLst/>
            <a:cxnLst/>
            <a:rect l="l" t="t" r="r" b="b"/>
            <a:pathLst>
              <a:path w="2608579" h="401320">
                <a:moveTo>
                  <a:pt x="2407738" y="0"/>
                </a:moveTo>
                <a:lnTo>
                  <a:pt x="0" y="0"/>
                </a:lnTo>
                <a:lnTo>
                  <a:pt x="0" y="401286"/>
                </a:lnTo>
                <a:lnTo>
                  <a:pt x="2608391" y="401286"/>
                </a:lnTo>
                <a:lnTo>
                  <a:pt x="2608391" y="200643"/>
                </a:lnTo>
                <a:lnTo>
                  <a:pt x="2603092" y="154637"/>
                </a:lnTo>
                <a:lnTo>
                  <a:pt x="2587996" y="112404"/>
                </a:lnTo>
                <a:lnTo>
                  <a:pt x="2564309" y="75150"/>
                </a:lnTo>
                <a:lnTo>
                  <a:pt x="2533234" y="44078"/>
                </a:lnTo>
                <a:lnTo>
                  <a:pt x="2495978" y="20393"/>
                </a:lnTo>
                <a:lnTo>
                  <a:pt x="2453744" y="5299"/>
                </a:lnTo>
                <a:lnTo>
                  <a:pt x="2407738" y="0"/>
                </a:lnTo>
                <a:close/>
              </a:path>
            </a:pathLst>
          </a:custGeom>
          <a:solidFill>
            <a:srgbClr val="EEEEF2"/>
          </a:solidFill>
        </p:spPr>
        <p:txBody>
          <a:bodyPr wrap="square" lIns="0" tIns="0" rIns="0" bIns="0" rtlCol="0"/>
          <a:lstStyle/>
          <a:p>
            <a:endParaRPr/>
          </a:p>
        </p:txBody>
      </p:sp>
      <p:pic>
        <p:nvPicPr>
          <p:cNvPr id="5" name="object 5"/>
          <p:cNvPicPr/>
          <p:nvPr/>
        </p:nvPicPr>
        <p:blipFill>
          <a:blip r:embed="rId3" cstate="print"/>
          <a:stretch>
            <a:fillRect/>
          </a:stretch>
        </p:blipFill>
        <p:spPr>
          <a:xfrm>
            <a:off x="11205763" y="1783118"/>
            <a:ext cx="7724832" cy="7744633"/>
          </a:xfrm>
          <a:prstGeom prst="rect">
            <a:avLst/>
          </a:prstGeom>
        </p:spPr>
      </p:pic>
      <p:sp>
        <p:nvSpPr>
          <p:cNvPr id="6" name="object 6"/>
          <p:cNvSpPr/>
          <p:nvPr/>
        </p:nvSpPr>
        <p:spPr>
          <a:xfrm>
            <a:off x="1193283" y="3135527"/>
            <a:ext cx="7725409" cy="1687195"/>
          </a:xfrm>
          <a:custGeom>
            <a:avLst/>
            <a:gdLst/>
            <a:ahLst/>
            <a:cxnLst/>
            <a:rect l="l" t="t" r="r" b="b"/>
            <a:pathLst>
              <a:path w="7725409" h="1687195">
                <a:moveTo>
                  <a:pt x="7724843" y="0"/>
                </a:moveTo>
                <a:lnTo>
                  <a:pt x="0" y="0"/>
                </a:lnTo>
                <a:lnTo>
                  <a:pt x="0" y="1687089"/>
                </a:lnTo>
                <a:lnTo>
                  <a:pt x="7724843" y="1687089"/>
                </a:lnTo>
                <a:lnTo>
                  <a:pt x="7724843" y="0"/>
                </a:lnTo>
                <a:close/>
              </a:path>
            </a:pathLst>
          </a:custGeom>
          <a:solidFill>
            <a:srgbClr val="F3F3F6"/>
          </a:solidFill>
        </p:spPr>
        <p:txBody>
          <a:bodyPr wrap="square" lIns="0" tIns="0" rIns="0" bIns="0" rtlCol="0"/>
          <a:lstStyle/>
          <a:p>
            <a:endParaRPr/>
          </a:p>
        </p:txBody>
      </p:sp>
      <p:sp>
        <p:nvSpPr>
          <p:cNvPr id="7" name="object 7"/>
          <p:cNvSpPr/>
          <p:nvPr/>
        </p:nvSpPr>
        <p:spPr>
          <a:xfrm>
            <a:off x="1193283" y="5739312"/>
            <a:ext cx="7725409" cy="1687195"/>
          </a:xfrm>
          <a:custGeom>
            <a:avLst/>
            <a:gdLst/>
            <a:ahLst/>
            <a:cxnLst/>
            <a:rect l="l" t="t" r="r" b="b"/>
            <a:pathLst>
              <a:path w="7725409" h="1687195">
                <a:moveTo>
                  <a:pt x="7724843" y="0"/>
                </a:moveTo>
                <a:lnTo>
                  <a:pt x="0" y="0"/>
                </a:lnTo>
                <a:lnTo>
                  <a:pt x="0" y="1687089"/>
                </a:lnTo>
                <a:lnTo>
                  <a:pt x="7724843" y="1687089"/>
                </a:lnTo>
                <a:lnTo>
                  <a:pt x="7724843" y="0"/>
                </a:lnTo>
                <a:close/>
              </a:path>
            </a:pathLst>
          </a:custGeom>
          <a:solidFill>
            <a:srgbClr val="F3F3F6"/>
          </a:solidFill>
        </p:spPr>
        <p:txBody>
          <a:bodyPr wrap="square" lIns="0" tIns="0" rIns="0" bIns="0" rtlCol="0"/>
          <a:lstStyle/>
          <a:p>
            <a:endParaRPr/>
          </a:p>
        </p:txBody>
      </p:sp>
      <p:grpSp>
        <p:nvGrpSpPr>
          <p:cNvPr id="8" name="object 8"/>
          <p:cNvGrpSpPr/>
          <p:nvPr/>
        </p:nvGrpSpPr>
        <p:grpSpPr>
          <a:xfrm>
            <a:off x="1193283" y="8333683"/>
            <a:ext cx="7725409" cy="1194435"/>
            <a:chOff x="1193283" y="8333683"/>
            <a:chExt cx="7725409" cy="1194435"/>
          </a:xfrm>
        </p:grpSpPr>
        <p:sp>
          <p:nvSpPr>
            <p:cNvPr id="9" name="object 9"/>
            <p:cNvSpPr/>
            <p:nvPr/>
          </p:nvSpPr>
          <p:spPr>
            <a:xfrm>
              <a:off x="1193283" y="8333683"/>
              <a:ext cx="7725409" cy="1194435"/>
            </a:xfrm>
            <a:custGeom>
              <a:avLst/>
              <a:gdLst/>
              <a:ahLst/>
              <a:cxnLst/>
              <a:rect l="l" t="t" r="r" b="b"/>
              <a:pathLst>
                <a:path w="7725409" h="1194434">
                  <a:moveTo>
                    <a:pt x="7724843" y="0"/>
                  </a:moveTo>
                  <a:lnTo>
                    <a:pt x="0" y="0"/>
                  </a:lnTo>
                  <a:lnTo>
                    <a:pt x="0" y="1194068"/>
                  </a:lnTo>
                  <a:lnTo>
                    <a:pt x="7724843" y="1194068"/>
                  </a:lnTo>
                  <a:lnTo>
                    <a:pt x="7724843" y="0"/>
                  </a:lnTo>
                  <a:close/>
                </a:path>
              </a:pathLst>
            </a:custGeom>
            <a:solidFill>
              <a:srgbClr val="F3F3F6"/>
            </a:solidFill>
          </p:spPr>
          <p:txBody>
            <a:bodyPr wrap="square" lIns="0" tIns="0" rIns="0" bIns="0" rtlCol="0"/>
            <a:lstStyle/>
            <a:p>
              <a:endParaRPr/>
            </a:p>
          </p:txBody>
        </p:sp>
        <p:pic>
          <p:nvPicPr>
            <p:cNvPr id="10" name="object 10"/>
            <p:cNvPicPr/>
            <p:nvPr/>
          </p:nvPicPr>
          <p:blipFill>
            <a:blip r:embed="rId4" cstate="print"/>
            <a:stretch>
              <a:fillRect/>
            </a:stretch>
          </p:blipFill>
          <p:spPr>
            <a:xfrm>
              <a:off x="1594530" y="8487962"/>
              <a:ext cx="188399" cy="188399"/>
            </a:xfrm>
            <a:prstGeom prst="rect">
              <a:avLst/>
            </a:prstGeom>
          </p:spPr>
        </p:pic>
        <p:pic>
          <p:nvPicPr>
            <p:cNvPr id="11" name="object 11"/>
            <p:cNvPicPr/>
            <p:nvPr/>
          </p:nvPicPr>
          <p:blipFill>
            <a:blip r:embed="rId5" cstate="print"/>
            <a:stretch>
              <a:fillRect/>
            </a:stretch>
          </p:blipFill>
          <p:spPr>
            <a:xfrm>
              <a:off x="1594579" y="8795641"/>
              <a:ext cx="176371" cy="185973"/>
            </a:xfrm>
            <a:prstGeom prst="rect">
              <a:avLst/>
            </a:prstGeom>
          </p:spPr>
        </p:pic>
      </p:grpSp>
      <p:sp>
        <p:nvSpPr>
          <p:cNvPr id="12" name="object 12"/>
          <p:cNvSpPr txBox="1"/>
          <p:nvPr/>
        </p:nvSpPr>
        <p:spPr>
          <a:xfrm>
            <a:off x="1581875" y="2792451"/>
            <a:ext cx="1296670" cy="248920"/>
          </a:xfrm>
          <a:prstGeom prst="rect">
            <a:avLst/>
          </a:prstGeom>
        </p:spPr>
        <p:txBody>
          <a:bodyPr vert="horz" wrap="square" lIns="0" tIns="13970" rIns="0" bIns="0" rtlCol="0">
            <a:spAutoFit/>
          </a:bodyPr>
          <a:lstStyle/>
          <a:p>
            <a:pPr marL="12700">
              <a:lnSpc>
                <a:spcPct val="100000"/>
              </a:lnSpc>
              <a:spcBef>
                <a:spcPts val="110"/>
              </a:spcBef>
            </a:pPr>
            <a:r>
              <a:rPr sz="1450" b="1" spc="-25">
                <a:solidFill>
                  <a:srgbClr val="616A7C"/>
                </a:solidFill>
                <a:latin typeface="Arial"/>
                <a:cs typeface="Arial"/>
              </a:rPr>
              <a:t>NORMAL</a:t>
            </a:r>
            <a:r>
              <a:rPr sz="1450" b="1" spc="-65">
                <a:solidFill>
                  <a:srgbClr val="616A7C"/>
                </a:solidFill>
                <a:latin typeface="Arial"/>
                <a:cs typeface="Arial"/>
              </a:rPr>
              <a:t> </a:t>
            </a:r>
            <a:r>
              <a:rPr sz="1450" b="1" spc="-20">
                <a:solidFill>
                  <a:srgbClr val="616A7C"/>
                </a:solidFill>
                <a:latin typeface="Arial"/>
                <a:cs typeface="Arial"/>
              </a:rPr>
              <a:t>SKIN</a:t>
            </a:r>
            <a:endParaRPr sz="1450">
              <a:latin typeface="Arial"/>
              <a:cs typeface="Arial"/>
            </a:endParaRPr>
          </a:p>
        </p:txBody>
      </p:sp>
      <p:pic>
        <p:nvPicPr>
          <p:cNvPr id="13" name="object 13"/>
          <p:cNvPicPr/>
          <p:nvPr/>
        </p:nvPicPr>
        <p:blipFill>
          <a:blip r:embed="rId6" cstate="print"/>
          <a:stretch>
            <a:fillRect/>
          </a:stretch>
        </p:blipFill>
        <p:spPr>
          <a:xfrm>
            <a:off x="1594530" y="3293759"/>
            <a:ext cx="188399" cy="188399"/>
          </a:xfrm>
          <a:prstGeom prst="rect">
            <a:avLst/>
          </a:prstGeom>
        </p:spPr>
      </p:pic>
      <p:pic>
        <p:nvPicPr>
          <p:cNvPr id="14" name="object 14"/>
          <p:cNvPicPr/>
          <p:nvPr/>
        </p:nvPicPr>
        <p:blipFill>
          <a:blip r:embed="rId7" cstate="print"/>
          <a:stretch>
            <a:fillRect/>
          </a:stretch>
        </p:blipFill>
        <p:spPr>
          <a:xfrm>
            <a:off x="1594579" y="3831483"/>
            <a:ext cx="176371" cy="185973"/>
          </a:xfrm>
          <a:prstGeom prst="rect">
            <a:avLst/>
          </a:prstGeom>
        </p:spPr>
      </p:pic>
      <p:sp>
        <p:nvSpPr>
          <p:cNvPr id="15" name="object 15"/>
          <p:cNvSpPr txBox="1"/>
          <p:nvPr/>
        </p:nvSpPr>
        <p:spPr>
          <a:xfrm>
            <a:off x="1193283" y="3135527"/>
            <a:ext cx="7725409" cy="1687195"/>
          </a:xfrm>
          <a:prstGeom prst="rect">
            <a:avLst/>
          </a:prstGeom>
        </p:spPr>
        <p:txBody>
          <a:bodyPr vert="horz" wrap="square" lIns="0" tIns="112395" rIns="0" bIns="0" rtlCol="0">
            <a:spAutoFit/>
          </a:bodyPr>
          <a:lstStyle/>
          <a:p>
            <a:pPr marL="400685" marR="1326515" indent="229235">
              <a:lnSpc>
                <a:spcPct val="120800"/>
              </a:lnSpc>
              <a:spcBef>
                <a:spcPts val="885"/>
              </a:spcBef>
            </a:pPr>
            <a:r>
              <a:rPr sz="1250" spc="-25">
                <a:solidFill>
                  <a:srgbClr val="515565"/>
                </a:solidFill>
                <a:latin typeface="Arial"/>
                <a:cs typeface="Arial"/>
              </a:rPr>
              <a:t>Face</a:t>
            </a:r>
            <a:r>
              <a:rPr sz="1250" spc="-15">
                <a:solidFill>
                  <a:srgbClr val="515565"/>
                </a:solidFill>
                <a:latin typeface="Arial"/>
                <a:cs typeface="Arial"/>
              </a:rPr>
              <a:t> </a:t>
            </a:r>
            <a:r>
              <a:rPr sz="1250">
                <a:solidFill>
                  <a:srgbClr val="515565"/>
                </a:solidFill>
                <a:latin typeface="Arial"/>
                <a:cs typeface="Arial"/>
              </a:rPr>
              <a:t>Wash►Booster Oil►Smooth</a:t>
            </a:r>
            <a:r>
              <a:rPr sz="1250" spc="40">
                <a:solidFill>
                  <a:srgbClr val="515565"/>
                </a:solidFill>
                <a:latin typeface="Arial"/>
                <a:cs typeface="Arial"/>
              </a:rPr>
              <a:t> </a:t>
            </a:r>
            <a:r>
              <a:rPr sz="1250">
                <a:solidFill>
                  <a:srgbClr val="515565"/>
                </a:solidFill>
                <a:latin typeface="Arial"/>
                <a:cs typeface="Arial"/>
              </a:rPr>
              <a:t>&amp;</a:t>
            </a:r>
            <a:r>
              <a:rPr sz="1250" spc="45">
                <a:solidFill>
                  <a:srgbClr val="515565"/>
                </a:solidFill>
                <a:latin typeface="Arial"/>
                <a:cs typeface="Arial"/>
              </a:rPr>
              <a:t> </a:t>
            </a:r>
            <a:r>
              <a:rPr sz="1250">
                <a:solidFill>
                  <a:srgbClr val="515565"/>
                </a:solidFill>
                <a:latin typeface="Arial"/>
                <a:cs typeface="Arial"/>
              </a:rPr>
              <a:t>Rich</a:t>
            </a:r>
            <a:r>
              <a:rPr sz="1250" spc="40">
                <a:solidFill>
                  <a:srgbClr val="515565"/>
                </a:solidFill>
                <a:latin typeface="Arial"/>
                <a:cs typeface="Arial"/>
              </a:rPr>
              <a:t> </a:t>
            </a:r>
            <a:r>
              <a:rPr sz="1250">
                <a:solidFill>
                  <a:srgbClr val="515565"/>
                </a:solidFill>
                <a:latin typeface="Arial"/>
                <a:cs typeface="Arial"/>
              </a:rPr>
              <a:t>Lotion►Smooth</a:t>
            </a:r>
            <a:r>
              <a:rPr sz="1250" spc="40">
                <a:solidFill>
                  <a:srgbClr val="515565"/>
                </a:solidFill>
                <a:latin typeface="Arial"/>
                <a:cs typeface="Arial"/>
              </a:rPr>
              <a:t> </a:t>
            </a:r>
            <a:r>
              <a:rPr sz="1250">
                <a:solidFill>
                  <a:srgbClr val="515565"/>
                </a:solidFill>
                <a:latin typeface="Arial"/>
                <a:cs typeface="Arial"/>
              </a:rPr>
              <a:t>&amp;</a:t>
            </a:r>
            <a:r>
              <a:rPr sz="1250" spc="45">
                <a:solidFill>
                  <a:srgbClr val="515565"/>
                </a:solidFill>
                <a:latin typeface="Arial"/>
                <a:cs typeface="Arial"/>
              </a:rPr>
              <a:t> </a:t>
            </a:r>
            <a:r>
              <a:rPr sz="1250">
                <a:solidFill>
                  <a:srgbClr val="515565"/>
                </a:solidFill>
                <a:latin typeface="Arial"/>
                <a:cs typeface="Arial"/>
              </a:rPr>
              <a:t>Rich</a:t>
            </a:r>
            <a:r>
              <a:rPr sz="1250" spc="40">
                <a:solidFill>
                  <a:srgbClr val="515565"/>
                </a:solidFill>
                <a:latin typeface="Arial"/>
                <a:cs typeface="Arial"/>
              </a:rPr>
              <a:t> </a:t>
            </a:r>
            <a:r>
              <a:rPr sz="1250">
                <a:solidFill>
                  <a:srgbClr val="515565"/>
                </a:solidFill>
                <a:latin typeface="Arial"/>
                <a:cs typeface="Arial"/>
              </a:rPr>
              <a:t>Dual</a:t>
            </a:r>
            <a:r>
              <a:rPr sz="1250" spc="-5">
                <a:solidFill>
                  <a:srgbClr val="515565"/>
                </a:solidFill>
                <a:latin typeface="Arial"/>
                <a:cs typeface="Arial"/>
              </a:rPr>
              <a:t> </a:t>
            </a:r>
            <a:r>
              <a:rPr sz="1250" spc="-10">
                <a:solidFill>
                  <a:srgbClr val="515565"/>
                </a:solidFill>
                <a:latin typeface="Arial"/>
                <a:cs typeface="Arial"/>
              </a:rPr>
              <a:t>Serum► </a:t>
            </a:r>
            <a:r>
              <a:rPr sz="1250">
                <a:solidFill>
                  <a:srgbClr val="515565"/>
                </a:solidFill>
                <a:latin typeface="Arial"/>
                <a:cs typeface="Arial"/>
              </a:rPr>
              <a:t>Day</a:t>
            </a:r>
            <a:r>
              <a:rPr sz="1250" spc="-45">
                <a:solidFill>
                  <a:srgbClr val="515565"/>
                </a:solidFill>
                <a:latin typeface="Arial"/>
                <a:cs typeface="Arial"/>
              </a:rPr>
              <a:t> </a:t>
            </a:r>
            <a:r>
              <a:rPr sz="1250">
                <a:solidFill>
                  <a:srgbClr val="515565"/>
                </a:solidFill>
                <a:latin typeface="Arial"/>
                <a:cs typeface="Arial"/>
              </a:rPr>
              <a:t>&amp; Night</a:t>
            </a:r>
            <a:r>
              <a:rPr sz="1250" spc="-5">
                <a:solidFill>
                  <a:srgbClr val="515565"/>
                </a:solidFill>
                <a:latin typeface="Arial"/>
                <a:cs typeface="Arial"/>
              </a:rPr>
              <a:t> </a:t>
            </a:r>
            <a:r>
              <a:rPr sz="1250" spc="-10">
                <a:solidFill>
                  <a:srgbClr val="515565"/>
                </a:solidFill>
                <a:latin typeface="Arial"/>
                <a:cs typeface="Arial"/>
              </a:rPr>
              <a:t>Face</a:t>
            </a:r>
            <a:r>
              <a:rPr sz="1250">
                <a:solidFill>
                  <a:srgbClr val="515565"/>
                </a:solidFill>
                <a:latin typeface="Arial"/>
                <a:cs typeface="Arial"/>
              </a:rPr>
              <a:t> </a:t>
            </a:r>
            <a:r>
              <a:rPr sz="1250" spc="-10">
                <a:solidFill>
                  <a:srgbClr val="515565"/>
                </a:solidFill>
                <a:latin typeface="Arial"/>
                <a:cs typeface="Arial"/>
              </a:rPr>
              <a:t>Cream</a:t>
            </a:r>
            <a:endParaRPr sz="1250">
              <a:latin typeface="Arial"/>
              <a:cs typeface="Arial"/>
            </a:endParaRPr>
          </a:p>
          <a:p>
            <a:pPr marL="400685" marR="997585" indent="217170">
              <a:lnSpc>
                <a:spcPct val="120800"/>
              </a:lnSpc>
              <a:spcBef>
                <a:spcPts val="595"/>
              </a:spcBef>
            </a:pPr>
            <a:r>
              <a:rPr sz="1250">
                <a:solidFill>
                  <a:srgbClr val="515565"/>
                </a:solidFill>
                <a:latin typeface="Arial"/>
                <a:cs typeface="Arial"/>
              </a:rPr>
              <a:t>Cleansing</a:t>
            </a:r>
            <a:r>
              <a:rPr sz="1250" spc="35">
                <a:solidFill>
                  <a:srgbClr val="515565"/>
                </a:solidFill>
                <a:latin typeface="Arial"/>
                <a:cs typeface="Arial"/>
              </a:rPr>
              <a:t> </a:t>
            </a:r>
            <a:r>
              <a:rPr sz="1250">
                <a:solidFill>
                  <a:srgbClr val="515565"/>
                </a:solidFill>
                <a:latin typeface="Arial"/>
                <a:cs typeface="Arial"/>
              </a:rPr>
              <a:t>Balm►Face</a:t>
            </a:r>
            <a:r>
              <a:rPr sz="1250" spc="-20">
                <a:solidFill>
                  <a:srgbClr val="515565"/>
                </a:solidFill>
                <a:latin typeface="Arial"/>
                <a:cs typeface="Arial"/>
              </a:rPr>
              <a:t> </a:t>
            </a:r>
            <a:r>
              <a:rPr sz="1250">
                <a:solidFill>
                  <a:srgbClr val="515565"/>
                </a:solidFill>
                <a:latin typeface="Arial"/>
                <a:cs typeface="Arial"/>
              </a:rPr>
              <a:t>Wash►Smooth</a:t>
            </a:r>
            <a:r>
              <a:rPr sz="1250" spc="35">
                <a:solidFill>
                  <a:srgbClr val="515565"/>
                </a:solidFill>
                <a:latin typeface="Arial"/>
                <a:cs typeface="Arial"/>
              </a:rPr>
              <a:t> </a:t>
            </a:r>
            <a:r>
              <a:rPr sz="1250">
                <a:solidFill>
                  <a:srgbClr val="515565"/>
                </a:solidFill>
                <a:latin typeface="Arial"/>
                <a:cs typeface="Arial"/>
              </a:rPr>
              <a:t>&amp;</a:t>
            </a:r>
            <a:r>
              <a:rPr sz="1250" spc="35">
                <a:solidFill>
                  <a:srgbClr val="515565"/>
                </a:solidFill>
                <a:latin typeface="Arial"/>
                <a:cs typeface="Arial"/>
              </a:rPr>
              <a:t> </a:t>
            </a:r>
            <a:r>
              <a:rPr sz="1250">
                <a:solidFill>
                  <a:srgbClr val="515565"/>
                </a:solidFill>
                <a:latin typeface="Arial"/>
                <a:cs typeface="Arial"/>
              </a:rPr>
              <a:t>Rich</a:t>
            </a:r>
            <a:r>
              <a:rPr sz="1250" spc="35">
                <a:solidFill>
                  <a:srgbClr val="515565"/>
                </a:solidFill>
                <a:latin typeface="Arial"/>
                <a:cs typeface="Arial"/>
              </a:rPr>
              <a:t> </a:t>
            </a:r>
            <a:r>
              <a:rPr sz="1250">
                <a:solidFill>
                  <a:srgbClr val="515565"/>
                </a:solidFill>
                <a:latin typeface="Arial"/>
                <a:cs typeface="Arial"/>
              </a:rPr>
              <a:t>Lotion►Smooth</a:t>
            </a:r>
            <a:r>
              <a:rPr sz="1250" spc="35">
                <a:solidFill>
                  <a:srgbClr val="515565"/>
                </a:solidFill>
                <a:latin typeface="Arial"/>
                <a:cs typeface="Arial"/>
              </a:rPr>
              <a:t> </a:t>
            </a:r>
            <a:r>
              <a:rPr sz="1250">
                <a:solidFill>
                  <a:srgbClr val="515565"/>
                </a:solidFill>
                <a:latin typeface="Arial"/>
                <a:cs typeface="Arial"/>
              </a:rPr>
              <a:t>&amp;</a:t>
            </a:r>
            <a:r>
              <a:rPr sz="1250" spc="35">
                <a:solidFill>
                  <a:srgbClr val="515565"/>
                </a:solidFill>
                <a:latin typeface="Arial"/>
                <a:cs typeface="Arial"/>
              </a:rPr>
              <a:t> </a:t>
            </a:r>
            <a:r>
              <a:rPr sz="1250">
                <a:solidFill>
                  <a:srgbClr val="515565"/>
                </a:solidFill>
                <a:latin typeface="Arial"/>
                <a:cs typeface="Arial"/>
              </a:rPr>
              <a:t>Rich</a:t>
            </a:r>
            <a:r>
              <a:rPr sz="1250" spc="35">
                <a:solidFill>
                  <a:srgbClr val="515565"/>
                </a:solidFill>
                <a:latin typeface="Arial"/>
                <a:cs typeface="Arial"/>
              </a:rPr>
              <a:t> </a:t>
            </a:r>
            <a:r>
              <a:rPr sz="1250">
                <a:solidFill>
                  <a:srgbClr val="515565"/>
                </a:solidFill>
                <a:latin typeface="Arial"/>
                <a:cs typeface="Arial"/>
              </a:rPr>
              <a:t>Dual</a:t>
            </a:r>
            <a:r>
              <a:rPr sz="1250" spc="-15">
                <a:solidFill>
                  <a:srgbClr val="515565"/>
                </a:solidFill>
                <a:latin typeface="Arial"/>
                <a:cs typeface="Arial"/>
              </a:rPr>
              <a:t> </a:t>
            </a:r>
            <a:r>
              <a:rPr sz="1250" spc="-10">
                <a:solidFill>
                  <a:srgbClr val="515565"/>
                </a:solidFill>
                <a:latin typeface="Arial"/>
                <a:cs typeface="Arial"/>
              </a:rPr>
              <a:t>Serum► </a:t>
            </a:r>
            <a:r>
              <a:rPr sz="1250">
                <a:solidFill>
                  <a:srgbClr val="515565"/>
                </a:solidFill>
                <a:latin typeface="Arial"/>
                <a:cs typeface="Arial"/>
              </a:rPr>
              <a:t>Day</a:t>
            </a:r>
            <a:r>
              <a:rPr sz="1250" spc="-50">
                <a:solidFill>
                  <a:srgbClr val="515565"/>
                </a:solidFill>
                <a:latin typeface="Arial"/>
                <a:cs typeface="Arial"/>
              </a:rPr>
              <a:t> </a:t>
            </a:r>
            <a:r>
              <a:rPr sz="1250">
                <a:solidFill>
                  <a:srgbClr val="515565"/>
                </a:solidFill>
                <a:latin typeface="Arial"/>
                <a:cs typeface="Arial"/>
              </a:rPr>
              <a:t>&amp;</a:t>
            </a:r>
            <a:r>
              <a:rPr sz="1250" spc="-15">
                <a:solidFill>
                  <a:srgbClr val="515565"/>
                </a:solidFill>
                <a:latin typeface="Arial"/>
                <a:cs typeface="Arial"/>
              </a:rPr>
              <a:t> </a:t>
            </a:r>
            <a:r>
              <a:rPr sz="1250">
                <a:solidFill>
                  <a:srgbClr val="515565"/>
                </a:solidFill>
                <a:latin typeface="Arial"/>
                <a:cs typeface="Arial"/>
              </a:rPr>
              <a:t>Night</a:t>
            </a:r>
            <a:r>
              <a:rPr sz="1250" spc="-15">
                <a:solidFill>
                  <a:srgbClr val="515565"/>
                </a:solidFill>
                <a:latin typeface="Arial"/>
                <a:cs typeface="Arial"/>
              </a:rPr>
              <a:t> </a:t>
            </a:r>
            <a:r>
              <a:rPr sz="1250" spc="-10">
                <a:solidFill>
                  <a:srgbClr val="515565"/>
                </a:solidFill>
                <a:latin typeface="Arial"/>
                <a:cs typeface="Arial"/>
              </a:rPr>
              <a:t>Face</a:t>
            </a:r>
            <a:r>
              <a:rPr sz="1250" spc="-15">
                <a:solidFill>
                  <a:srgbClr val="515565"/>
                </a:solidFill>
                <a:latin typeface="Arial"/>
                <a:cs typeface="Arial"/>
              </a:rPr>
              <a:t> </a:t>
            </a:r>
            <a:r>
              <a:rPr sz="1250">
                <a:solidFill>
                  <a:srgbClr val="515565"/>
                </a:solidFill>
                <a:latin typeface="Arial"/>
                <a:cs typeface="Arial"/>
              </a:rPr>
              <a:t>Cream</a:t>
            </a:r>
            <a:r>
              <a:rPr sz="1250" spc="-10">
                <a:solidFill>
                  <a:srgbClr val="515565"/>
                </a:solidFill>
                <a:latin typeface="Arial"/>
                <a:cs typeface="Arial"/>
              </a:rPr>
              <a:t> </a:t>
            </a:r>
            <a:r>
              <a:rPr sz="1250" spc="-220">
                <a:solidFill>
                  <a:srgbClr val="515565"/>
                </a:solidFill>
                <a:latin typeface="Arial"/>
                <a:cs typeface="Arial"/>
              </a:rPr>
              <a:t>+</a:t>
            </a:r>
            <a:r>
              <a:rPr sz="1250" spc="-15">
                <a:solidFill>
                  <a:srgbClr val="515565"/>
                </a:solidFill>
                <a:latin typeface="Arial"/>
                <a:cs typeface="Arial"/>
              </a:rPr>
              <a:t> </a:t>
            </a:r>
            <a:r>
              <a:rPr sz="1250">
                <a:solidFill>
                  <a:srgbClr val="515565"/>
                </a:solidFill>
                <a:latin typeface="Arial"/>
                <a:cs typeface="Arial"/>
              </a:rPr>
              <a:t>Intensive</a:t>
            </a:r>
            <a:r>
              <a:rPr sz="1250" spc="-15">
                <a:solidFill>
                  <a:srgbClr val="515565"/>
                </a:solidFill>
                <a:latin typeface="Arial"/>
                <a:cs typeface="Arial"/>
              </a:rPr>
              <a:t> </a:t>
            </a:r>
            <a:r>
              <a:rPr sz="1250">
                <a:solidFill>
                  <a:srgbClr val="515565"/>
                </a:solidFill>
                <a:latin typeface="Arial"/>
                <a:cs typeface="Arial"/>
              </a:rPr>
              <a:t>Eye</a:t>
            </a:r>
            <a:r>
              <a:rPr sz="1250" spc="-15">
                <a:solidFill>
                  <a:srgbClr val="515565"/>
                </a:solidFill>
                <a:latin typeface="Arial"/>
                <a:cs typeface="Arial"/>
              </a:rPr>
              <a:t> </a:t>
            </a:r>
            <a:r>
              <a:rPr sz="1250" spc="-10">
                <a:solidFill>
                  <a:srgbClr val="515565"/>
                </a:solidFill>
                <a:latin typeface="Arial"/>
                <a:cs typeface="Arial"/>
              </a:rPr>
              <a:t>Cream</a:t>
            </a:r>
            <a:endParaRPr sz="1250">
              <a:latin typeface="Arial"/>
              <a:cs typeface="Arial"/>
            </a:endParaRPr>
          </a:p>
          <a:p>
            <a:pPr marL="400685">
              <a:lnSpc>
                <a:spcPct val="100000"/>
              </a:lnSpc>
              <a:spcBef>
                <a:spcPts val="905"/>
              </a:spcBef>
            </a:pPr>
            <a:r>
              <a:rPr sz="1250" b="1">
                <a:solidFill>
                  <a:srgbClr val="515565"/>
                </a:solidFill>
                <a:latin typeface="Arial"/>
                <a:cs typeface="Arial"/>
              </a:rPr>
              <a:t>Weekly:</a:t>
            </a:r>
            <a:r>
              <a:rPr sz="1250" b="1" spc="20">
                <a:solidFill>
                  <a:srgbClr val="515565"/>
                </a:solidFill>
                <a:latin typeface="Arial"/>
                <a:cs typeface="Arial"/>
              </a:rPr>
              <a:t> </a:t>
            </a:r>
            <a:r>
              <a:rPr sz="1250">
                <a:solidFill>
                  <a:srgbClr val="515565"/>
                </a:solidFill>
                <a:latin typeface="Arial"/>
                <a:cs typeface="Arial"/>
              </a:rPr>
              <a:t>Use</a:t>
            </a:r>
            <a:r>
              <a:rPr sz="1250" spc="20">
                <a:solidFill>
                  <a:srgbClr val="515565"/>
                </a:solidFill>
                <a:latin typeface="Arial"/>
                <a:cs typeface="Arial"/>
              </a:rPr>
              <a:t> </a:t>
            </a:r>
            <a:r>
              <a:rPr sz="1250">
                <a:solidFill>
                  <a:srgbClr val="515565"/>
                </a:solidFill>
                <a:latin typeface="Arial"/>
                <a:cs typeface="Arial"/>
              </a:rPr>
              <a:t>Booster</a:t>
            </a:r>
            <a:r>
              <a:rPr sz="1250" spc="-15">
                <a:solidFill>
                  <a:srgbClr val="515565"/>
                </a:solidFill>
                <a:latin typeface="Arial"/>
                <a:cs typeface="Arial"/>
              </a:rPr>
              <a:t> </a:t>
            </a:r>
            <a:r>
              <a:rPr sz="1250">
                <a:solidFill>
                  <a:srgbClr val="515565"/>
                </a:solidFill>
                <a:latin typeface="Arial"/>
                <a:cs typeface="Arial"/>
              </a:rPr>
              <a:t>Oil</a:t>
            </a:r>
            <a:r>
              <a:rPr sz="1250" spc="-25">
                <a:solidFill>
                  <a:srgbClr val="515565"/>
                </a:solidFill>
                <a:latin typeface="Arial"/>
                <a:cs typeface="Arial"/>
              </a:rPr>
              <a:t> </a:t>
            </a:r>
            <a:r>
              <a:rPr sz="1250">
                <a:solidFill>
                  <a:srgbClr val="515565"/>
                </a:solidFill>
                <a:latin typeface="Arial"/>
                <a:cs typeface="Arial"/>
              </a:rPr>
              <a:t>for</a:t>
            </a:r>
            <a:r>
              <a:rPr sz="1250" spc="-20">
                <a:solidFill>
                  <a:srgbClr val="515565"/>
                </a:solidFill>
                <a:latin typeface="Arial"/>
                <a:cs typeface="Arial"/>
              </a:rPr>
              <a:t> </a:t>
            </a:r>
            <a:r>
              <a:rPr sz="1250">
                <a:solidFill>
                  <a:srgbClr val="515565"/>
                </a:solidFill>
                <a:latin typeface="Arial"/>
                <a:cs typeface="Arial"/>
              </a:rPr>
              <a:t>a</a:t>
            </a:r>
            <a:r>
              <a:rPr sz="1250" spc="25">
                <a:solidFill>
                  <a:srgbClr val="515565"/>
                </a:solidFill>
                <a:latin typeface="Arial"/>
                <a:cs typeface="Arial"/>
              </a:rPr>
              <a:t> </a:t>
            </a:r>
            <a:r>
              <a:rPr sz="1250" spc="55">
                <a:solidFill>
                  <a:srgbClr val="515565"/>
                </a:solidFill>
                <a:latin typeface="Arial"/>
                <a:cs typeface="Arial"/>
              </a:rPr>
              <a:t>glow</a:t>
            </a:r>
            <a:r>
              <a:rPr sz="1250" spc="-20">
                <a:solidFill>
                  <a:srgbClr val="515565"/>
                </a:solidFill>
                <a:latin typeface="Arial"/>
                <a:cs typeface="Arial"/>
              </a:rPr>
              <a:t> </a:t>
            </a:r>
            <a:r>
              <a:rPr sz="1250">
                <a:solidFill>
                  <a:srgbClr val="515565"/>
                </a:solidFill>
                <a:latin typeface="Arial"/>
                <a:cs typeface="Arial"/>
              </a:rPr>
              <a:t>boost</a:t>
            </a:r>
            <a:r>
              <a:rPr sz="1250" spc="20">
                <a:solidFill>
                  <a:srgbClr val="515565"/>
                </a:solidFill>
                <a:latin typeface="Arial"/>
                <a:cs typeface="Arial"/>
              </a:rPr>
              <a:t> </a:t>
            </a:r>
            <a:r>
              <a:rPr sz="1250">
                <a:solidFill>
                  <a:srgbClr val="515565"/>
                </a:solidFill>
                <a:latin typeface="Arial"/>
                <a:cs typeface="Arial"/>
              </a:rPr>
              <a:t>in</a:t>
            </a:r>
            <a:r>
              <a:rPr sz="1250" spc="25">
                <a:solidFill>
                  <a:srgbClr val="515565"/>
                </a:solidFill>
                <a:latin typeface="Arial"/>
                <a:cs typeface="Arial"/>
              </a:rPr>
              <a:t> </a:t>
            </a:r>
            <a:r>
              <a:rPr sz="1250">
                <a:solidFill>
                  <a:srgbClr val="515565"/>
                </a:solidFill>
                <a:latin typeface="Arial"/>
                <a:cs typeface="Arial"/>
              </a:rPr>
              <a:t>the</a:t>
            </a:r>
            <a:r>
              <a:rPr sz="1250" spc="20">
                <a:solidFill>
                  <a:srgbClr val="515565"/>
                </a:solidFill>
                <a:latin typeface="Arial"/>
                <a:cs typeface="Arial"/>
              </a:rPr>
              <a:t> </a:t>
            </a:r>
            <a:r>
              <a:rPr sz="1250">
                <a:solidFill>
                  <a:srgbClr val="515565"/>
                </a:solidFill>
                <a:latin typeface="Arial"/>
                <a:cs typeface="Arial"/>
              </a:rPr>
              <a:t>PM</a:t>
            </a:r>
            <a:r>
              <a:rPr sz="1250" spc="25">
                <a:solidFill>
                  <a:srgbClr val="515565"/>
                </a:solidFill>
                <a:latin typeface="Arial"/>
                <a:cs typeface="Arial"/>
              </a:rPr>
              <a:t> </a:t>
            </a:r>
            <a:r>
              <a:rPr sz="1250">
                <a:solidFill>
                  <a:srgbClr val="515565"/>
                </a:solidFill>
                <a:latin typeface="Arial"/>
                <a:cs typeface="Arial"/>
              </a:rPr>
              <a:t>before</a:t>
            </a:r>
            <a:r>
              <a:rPr sz="1250" spc="20">
                <a:solidFill>
                  <a:srgbClr val="515565"/>
                </a:solidFill>
                <a:latin typeface="Arial"/>
                <a:cs typeface="Arial"/>
              </a:rPr>
              <a:t> </a:t>
            </a:r>
            <a:r>
              <a:rPr sz="1250">
                <a:solidFill>
                  <a:srgbClr val="515565"/>
                </a:solidFill>
                <a:latin typeface="Arial"/>
                <a:cs typeface="Arial"/>
              </a:rPr>
              <a:t>Smooth</a:t>
            </a:r>
            <a:r>
              <a:rPr sz="1250" spc="20">
                <a:solidFill>
                  <a:srgbClr val="515565"/>
                </a:solidFill>
                <a:latin typeface="Arial"/>
                <a:cs typeface="Arial"/>
              </a:rPr>
              <a:t> </a:t>
            </a:r>
            <a:r>
              <a:rPr sz="1250">
                <a:solidFill>
                  <a:srgbClr val="515565"/>
                </a:solidFill>
                <a:latin typeface="Arial"/>
                <a:cs typeface="Arial"/>
              </a:rPr>
              <a:t>&amp;</a:t>
            </a:r>
            <a:r>
              <a:rPr sz="1250" spc="25">
                <a:solidFill>
                  <a:srgbClr val="515565"/>
                </a:solidFill>
                <a:latin typeface="Arial"/>
                <a:cs typeface="Arial"/>
              </a:rPr>
              <a:t> </a:t>
            </a:r>
            <a:r>
              <a:rPr sz="1250">
                <a:solidFill>
                  <a:srgbClr val="515565"/>
                </a:solidFill>
                <a:latin typeface="Arial"/>
                <a:cs typeface="Arial"/>
              </a:rPr>
              <a:t>Rich</a:t>
            </a:r>
            <a:r>
              <a:rPr sz="1250" spc="20">
                <a:solidFill>
                  <a:srgbClr val="515565"/>
                </a:solidFill>
                <a:latin typeface="Arial"/>
                <a:cs typeface="Arial"/>
              </a:rPr>
              <a:t> </a:t>
            </a:r>
            <a:r>
              <a:rPr sz="1250" spc="-10">
                <a:solidFill>
                  <a:srgbClr val="515565"/>
                </a:solidFill>
                <a:latin typeface="Arial"/>
                <a:cs typeface="Arial"/>
              </a:rPr>
              <a:t>Lotion.</a:t>
            </a:r>
            <a:endParaRPr sz="1250">
              <a:latin typeface="Arial"/>
              <a:cs typeface="Arial"/>
            </a:endParaRPr>
          </a:p>
        </p:txBody>
      </p:sp>
      <p:sp>
        <p:nvSpPr>
          <p:cNvPr id="16" name="object 16"/>
          <p:cNvSpPr txBox="1"/>
          <p:nvPr/>
        </p:nvSpPr>
        <p:spPr>
          <a:xfrm>
            <a:off x="1581875" y="5389553"/>
            <a:ext cx="868044" cy="248920"/>
          </a:xfrm>
          <a:prstGeom prst="rect">
            <a:avLst/>
          </a:prstGeom>
        </p:spPr>
        <p:txBody>
          <a:bodyPr vert="horz" wrap="square" lIns="0" tIns="13970" rIns="0" bIns="0" rtlCol="0">
            <a:spAutoFit/>
          </a:bodyPr>
          <a:lstStyle/>
          <a:p>
            <a:pPr marL="12700">
              <a:lnSpc>
                <a:spcPct val="100000"/>
              </a:lnSpc>
              <a:spcBef>
                <a:spcPts val="110"/>
              </a:spcBef>
            </a:pPr>
            <a:r>
              <a:rPr sz="1450" b="1" spc="-55">
                <a:solidFill>
                  <a:srgbClr val="616A7C"/>
                </a:solidFill>
                <a:latin typeface="Arial"/>
                <a:cs typeface="Arial"/>
              </a:rPr>
              <a:t>DRY</a:t>
            </a:r>
            <a:r>
              <a:rPr sz="1450" b="1" spc="-80">
                <a:solidFill>
                  <a:srgbClr val="616A7C"/>
                </a:solidFill>
                <a:latin typeface="Arial"/>
                <a:cs typeface="Arial"/>
              </a:rPr>
              <a:t> </a:t>
            </a:r>
            <a:r>
              <a:rPr sz="1450" b="1" spc="-20">
                <a:solidFill>
                  <a:srgbClr val="616A7C"/>
                </a:solidFill>
                <a:latin typeface="Arial"/>
                <a:cs typeface="Arial"/>
              </a:rPr>
              <a:t>SKIN</a:t>
            </a:r>
            <a:endParaRPr sz="1450">
              <a:latin typeface="Arial"/>
              <a:cs typeface="Arial"/>
            </a:endParaRPr>
          </a:p>
        </p:txBody>
      </p:sp>
      <p:pic>
        <p:nvPicPr>
          <p:cNvPr id="17" name="object 17"/>
          <p:cNvPicPr/>
          <p:nvPr/>
        </p:nvPicPr>
        <p:blipFill>
          <a:blip r:embed="rId8" cstate="print"/>
          <a:stretch>
            <a:fillRect/>
          </a:stretch>
        </p:blipFill>
        <p:spPr>
          <a:xfrm>
            <a:off x="1594530" y="5890860"/>
            <a:ext cx="188399" cy="188399"/>
          </a:xfrm>
          <a:prstGeom prst="rect">
            <a:avLst/>
          </a:prstGeom>
        </p:spPr>
      </p:pic>
      <p:pic>
        <p:nvPicPr>
          <p:cNvPr id="18" name="object 18"/>
          <p:cNvPicPr/>
          <p:nvPr/>
        </p:nvPicPr>
        <p:blipFill>
          <a:blip r:embed="rId5" cstate="print"/>
          <a:stretch>
            <a:fillRect/>
          </a:stretch>
        </p:blipFill>
        <p:spPr>
          <a:xfrm>
            <a:off x="1594579" y="6428584"/>
            <a:ext cx="176371" cy="185973"/>
          </a:xfrm>
          <a:prstGeom prst="rect">
            <a:avLst/>
          </a:prstGeom>
        </p:spPr>
      </p:pic>
      <p:sp>
        <p:nvSpPr>
          <p:cNvPr id="19" name="object 19"/>
          <p:cNvSpPr txBox="1"/>
          <p:nvPr/>
        </p:nvSpPr>
        <p:spPr>
          <a:xfrm>
            <a:off x="1193283" y="5739312"/>
            <a:ext cx="7725409" cy="1687195"/>
          </a:xfrm>
          <a:prstGeom prst="rect">
            <a:avLst/>
          </a:prstGeom>
        </p:spPr>
        <p:txBody>
          <a:bodyPr vert="horz" wrap="square" lIns="0" tIns="106045" rIns="0" bIns="0" rtlCol="0">
            <a:spAutoFit/>
          </a:bodyPr>
          <a:lstStyle/>
          <a:p>
            <a:pPr marL="400685" marR="1326515" indent="229235">
              <a:lnSpc>
                <a:spcPct val="120800"/>
              </a:lnSpc>
              <a:spcBef>
                <a:spcPts val="835"/>
              </a:spcBef>
            </a:pPr>
            <a:r>
              <a:rPr sz="1250" spc="-25">
                <a:solidFill>
                  <a:srgbClr val="515565"/>
                </a:solidFill>
                <a:latin typeface="Arial"/>
                <a:cs typeface="Arial"/>
              </a:rPr>
              <a:t>Face</a:t>
            </a:r>
            <a:r>
              <a:rPr sz="1250" spc="-15">
                <a:solidFill>
                  <a:srgbClr val="515565"/>
                </a:solidFill>
                <a:latin typeface="Arial"/>
                <a:cs typeface="Arial"/>
              </a:rPr>
              <a:t> </a:t>
            </a:r>
            <a:r>
              <a:rPr sz="1250">
                <a:solidFill>
                  <a:srgbClr val="515565"/>
                </a:solidFill>
                <a:latin typeface="Arial"/>
                <a:cs typeface="Arial"/>
              </a:rPr>
              <a:t>Wash►Booster Oil►Smooth</a:t>
            </a:r>
            <a:r>
              <a:rPr sz="1250" spc="40">
                <a:solidFill>
                  <a:srgbClr val="515565"/>
                </a:solidFill>
                <a:latin typeface="Arial"/>
                <a:cs typeface="Arial"/>
              </a:rPr>
              <a:t> </a:t>
            </a:r>
            <a:r>
              <a:rPr sz="1250">
                <a:solidFill>
                  <a:srgbClr val="515565"/>
                </a:solidFill>
                <a:latin typeface="Arial"/>
                <a:cs typeface="Arial"/>
              </a:rPr>
              <a:t>&amp;</a:t>
            </a:r>
            <a:r>
              <a:rPr sz="1250" spc="45">
                <a:solidFill>
                  <a:srgbClr val="515565"/>
                </a:solidFill>
                <a:latin typeface="Arial"/>
                <a:cs typeface="Arial"/>
              </a:rPr>
              <a:t> </a:t>
            </a:r>
            <a:r>
              <a:rPr sz="1250">
                <a:solidFill>
                  <a:srgbClr val="515565"/>
                </a:solidFill>
                <a:latin typeface="Arial"/>
                <a:cs typeface="Arial"/>
              </a:rPr>
              <a:t>Rich</a:t>
            </a:r>
            <a:r>
              <a:rPr sz="1250" spc="40">
                <a:solidFill>
                  <a:srgbClr val="515565"/>
                </a:solidFill>
                <a:latin typeface="Arial"/>
                <a:cs typeface="Arial"/>
              </a:rPr>
              <a:t> </a:t>
            </a:r>
            <a:r>
              <a:rPr sz="1250">
                <a:solidFill>
                  <a:srgbClr val="515565"/>
                </a:solidFill>
                <a:latin typeface="Arial"/>
                <a:cs typeface="Arial"/>
              </a:rPr>
              <a:t>Lotion►Smooth</a:t>
            </a:r>
            <a:r>
              <a:rPr sz="1250" spc="40">
                <a:solidFill>
                  <a:srgbClr val="515565"/>
                </a:solidFill>
                <a:latin typeface="Arial"/>
                <a:cs typeface="Arial"/>
              </a:rPr>
              <a:t> </a:t>
            </a:r>
            <a:r>
              <a:rPr sz="1250">
                <a:solidFill>
                  <a:srgbClr val="515565"/>
                </a:solidFill>
                <a:latin typeface="Arial"/>
                <a:cs typeface="Arial"/>
              </a:rPr>
              <a:t>&amp;</a:t>
            </a:r>
            <a:r>
              <a:rPr sz="1250" spc="45">
                <a:solidFill>
                  <a:srgbClr val="515565"/>
                </a:solidFill>
                <a:latin typeface="Arial"/>
                <a:cs typeface="Arial"/>
              </a:rPr>
              <a:t> </a:t>
            </a:r>
            <a:r>
              <a:rPr sz="1250">
                <a:solidFill>
                  <a:srgbClr val="515565"/>
                </a:solidFill>
                <a:latin typeface="Arial"/>
                <a:cs typeface="Arial"/>
              </a:rPr>
              <a:t>Rich</a:t>
            </a:r>
            <a:r>
              <a:rPr sz="1250" spc="40">
                <a:solidFill>
                  <a:srgbClr val="515565"/>
                </a:solidFill>
                <a:latin typeface="Arial"/>
                <a:cs typeface="Arial"/>
              </a:rPr>
              <a:t> </a:t>
            </a:r>
            <a:r>
              <a:rPr sz="1250">
                <a:solidFill>
                  <a:srgbClr val="515565"/>
                </a:solidFill>
                <a:latin typeface="Arial"/>
                <a:cs typeface="Arial"/>
              </a:rPr>
              <a:t>Dual</a:t>
            </a:r>
            <a:r>
              <a:rPr sz="1250" spc="-5">
                <a:solidFill>
                  <a:srgbClr val="515565"/>
                </a:solidFill>
                <a:latin typeface="Arial"/>
                <a:cs typeface="Arial"/>
              </a:rPr>
              <a:t> </a:t>
            </a:r>
            <a:r>
              <a:rPr sz="1250" spc="-10">
                <a:solidFill>
                  <a:srgbClr val="515565"/>
                </a:solidFill>
                <a:latin typeface="Arial"/>
                <a:cs typeface="Arial"/>
              </a:rPr>
              <a:t>Serum► </a:t>
            </a:r>
            <a:r>
              <a:rPr sz="1250">
                <a:solidFill>
                  <a:srgbClr val="515565"/>
                </a:solidFill>
                <a:latin typeface="Arial"/>
                <a:cs typeface="Arial"/>
              </a:rPr>
              <a:t>Day</a:t>
            </a:r>
            <a:r>
              <a:rPr sz="1250" spc="-45">
                <a:solidFill>
                  <a:srgbClr val="515565"/>
                </a:solidFill>
                <a:latin typeface="Arial"/>
                <a:cs typeface="Arial"/>
              </a:rPr>
              <a:t> </a:t>
            </a:r>
            <a:r>
              <a:rPr sz="1250">
                <a:solidFill>
                  <a:srgbClr val="515565"/>
                </a:solidFill>
                <a:latin typeface="Arial"/>
                <a:cs typeface="Arial"/>
              </a:rPr>
              <a:t>&amp; Night</a:t>
            </a:r>
            <a:r>
              <a:rPr sz="1250" spc="-5">
                <a:solidFill>
                  <a:srgbClr val="515565"/>
                </a:solidFill>
                <a:latin typeface="Arial"/>
                <a:cs typeface="Arial"/>
              </a:rPr>
              <a:t> </a:t>
            </a:r>
            <a:r>
              <a:rPr sz="1250" spc="-10">
                <a:solidFill>
                  <a:srgbClr val="515565"/>
                </a:solidFill>
                <a:latin typeface="Arial"/>
                <a:cs typeface="Arial"/>
              </a:rPr>
              <a:t>Face</a:t>
            </a:r>
            <a:r>
              <a:rPr sz="1250">
                <a:solidFill>
                  <a:srgbClr val="515565"/>
                </a:solidFill>
                <a:latin typeface="Arial"/>
                <a:cs typeface="Arial"/>
              </a:rPr>
              <a:t> </a:t>
            </a:r>
            <a:r>
              <a:rPr sz="1250" spc="-10">
                <a:solidFill>
                  <a:srgbClr val="515565"/>
                </a:solidFill>
                <a:latin typeface="Arial"/>
                <a:cs typeface="Arial"/>
              </a:rPr>
              <a:t>Cream</a:t>
            </a:r>
            <a:endParaRPr sz="1250">
              <a:latin typeface="Arial"/>
              <a:cs typeface="Arial"/>
            </a:endParaRPr>
          </a:p>
          <a:p>
            <a:pPr marL="400685" marR="997585" indent="217170">
              <a:lnSpc>
                <a:spcPct val="120800"/>
              </a:lnSpc>
              <a:spcBef>
                <a:spcPts val="590"/>
              </a:spcBef>
            </a:pPr>
            <a:r>
              <a:rPr sz="1250">
                <a:solidFill>
                  <a:srgbClr val="515565"/>
                </a:solidFill>
                <a:latin typeface="Arial"/>
                <a:cs typeface="Arial"/>
              </a:rPr>
              <a:t>Cleansing</a:t>
            </a:r>
            <a:r>
              <a:rPr sz="1250" spc="35">
                <a:solidFill>
                  <a:srgbClr val="515565"/>
                </a:solidFill>
                <a:latin typeface="Arial"/>
                <a:cs typeface="Arial"/>
              </a:rPr>
              <a:t> </a:t>
            </a:r>
            <a:r>
              <a:rPr sz="1250">
                <a:solidFill>
                  <a:srgbClr val="515565"/>
                </a:solidFill>
                <a:latin typeface="Arial"/>
                <a:cs typeface="Arial"/>
              </a:rPr>
              <a:t>Balm►Face</a:t>
            </a:r>
            <a:r>
              <a:rPr sz="1250" spc="-20">
                <a:solidFill>
                  <a:srgbClr val="515565"/>
                </a:solidFill>
                <a:latin typeface="Arial"/>
                <a:cs typeface="Arial"/>
              </a:rPr>
              <a:t> </a:t>
            </a:r>
            <a:r>
              <a:rPr sz="1250">
                <a:solidFill>
                  <a:srgbClr val="515565"/>
                </a:solidFill>
                <a:latin typeface="Arial"/>
                <a:cs typeface="Arial"/>
              </a:rPr>
              <a:t>Wash►Smooth</a:t>
            </a:r>
            <a:r>
              <a:rPr sz="1250" spc="35">
                <a:solidFill>
                  <a:srgbClr val="515565"/>
                </a:solidFill>
                <a:latin typeface="Arial"/>
                <a:cs typeface="Arial"/>
              </a:rPr>
              <a:t> </a:t>
            </a:r>
            <a:r>
              <a:rPr sz="1250">
                <a:solidFill>
                  <a:srgbClr val="515565"/>
                </a:solidFill>
                <a:latin typeface="Arial"/>
                <a:cs typeface="Arial"/>
              </a:rPr>
              <a:t>&amp;</a:t>
            </a:r>
            <a:r>
              <a:rPr sz="1250" spc="35">
                <a:solidFill>
                  <a:srgbClr val="515565"/>
                </a:solidFill>
                <a:latin typeface="Arial"/>
                <a:cs typeface="Arial"/>
              </a:rPr>
              <a:t> </a:t>
            </a:r>
            <a:r>
              <a:rPr sz="1250">
                <a:solidFill>
                  <a:srgbClr val="515565"/>
                </a:solidFill>
                <a:latin typeface="Arial"/>
                <a:cs typeface="Arial"/>
              </a:rPr>
              <a:t>Rich</a:t>
            </a:r>
            <a:r>
              <a:rPr sz="1250" spc="35">
                <a:solidFill>
                  <a:srgbClr val="515565"/>
                </a:solidFill>
                <a:latin typeface="Arial"/>
                <a:cs typeface="Arial"/>
              </a:rPr>
              <a:t> </a:t>
            </a:r>
            <a:r>
              <a:rPr sz="1250">
                <a:solidFill>
                  <a:srgbClr val="515565"/>
                </a:solidFill>
                <a:latin typeface="Arial"/>
                <a:cs typeface="Arial"/>
              </a:rPr>
              <a:t>Lotion►Smooth</a:t>
            </a:r>
            <a:r>
              <a:rPr sz="1250" spc="35">
                <a:solidFill>
                  <a:srgbClr val="515565"/>
                </a:solidFill>
                <a:latin typeface="Arial"/>
                <a:cs typeface="Arial"/>
              </a:rPr>
              <a:t> </a:t>
            </a:r>
            <a:r>
              <a:rPr sz="1250">
                <a:solidFill>
                  <a:srgbClr val="515565"/>
                </a:solidFill>
                <a:latin typeface="Arial"/>
                <a:cs typeface="Arial"/>
              </a:rPr>
              <a:t>&amp;</a:t>
            </a:r>
            <a:r>
              <a:rPr sz="1250" spc="35">
                <a:solidFill>
                  <a:srgbClr val="515565"/>
                </a:solidFill>
                <a:latin typeface="Arial"/>
                <a:cs typeface="Arial"/>
              </a:rPr>
              <a:t> </a:t>
            </a:r>
            <a:r>
              <a:rPr sz="1250">
                <a:solidFill>
                  <a:srgbClr val="515565"/>
                </a:solidFill>
                <a:latin typeface="Arial"/>
                <a:cs typeface="Arial"/>
              </a:rPr>
              <a:t>Rich</a:t>
            </a:r>
            <a:r>
              <a:rPr sz="1250" spc="35">
                <a:solidFill>
                  <a:srgbClr val="515565"/>
                </a:solidFill>
                <a:latin typeface="Arial"/>
                <a:cs typeface="Arial"/>
              </a:rPr>
              <a:t> </a:t>
            </a:r>
            <a:r>
              <a:rPr sz="1250">
                <a:solidFill>
                  <a:srgbClr val="515565"/>
                </a:solidFill>
                <a:latin typeface="Arial"/>
                <a:cs typeface="Arial"/>
              </a:rPr>
              <a:t>Dual</a:t>
            </a:r>
            <a:r>
              <a:rPr sz="1250" spc="-15">
                <a:solidFill>
                  <a:srgbClr val="515565"/>
                </a:solidFill>
                <a:latin typeface="Arial"/>
                <a:cs typeface="Arial"/>
              </a:rPr>
              <a:t> </a:t>
            </a:r>
            <a:r>
              <a:rPr sz="1250" spc="-10">
                <a:solidFill>
                  <a:srgbClr val="515565"/>
                </a:solidFill>
                <a:latin typeface="Arial"/>
                <a:cs typeface="Arial"/>
              </a:rPr>
              <a:t>Serum► </a:t>
            </a:r>
            <a:r>
              <a:rPr sz="1250">
                <a:solidFill>
                  <a:srgbClr val="515565"/>
                </a:solidFill>
                <a:latin typeface="Arial"/>
                <a:cs typeface="Arial"/>
              </a:rPr>
              <a:t>Day</a:t>
            </a:r>
            <a:r>
              <a:rPr sz="1250" spc="-50">
                <a:solidFill>
                  <a:srgbClr val="515565"/>
                </a:solidFill>
                <a:latin typeface="Arial"/>
                <a:cs typeface="Arial"/>
              </a:rPr>
              <a:t> </a:t>
            </a:r>
            <a:r>
              <a:rPr sz="1250">
                <a:solidFill>
                  <a:srgbClr val="515565"/>
                </a:solidFill>
                <a:latin typeface="Arial"/>
                <a:cs typeface="Arial"/>
              </a:rPr>
              <a:t>&amp;</a:t>
            </a:r>
            <a:r>
              <a:rPr sz="1250" spc="-15">
                <a:solidFill>
                  <a:srgbClr val="515565"/>
                </a:solidFill>
                <a:latin typeface="Arial"/>
                <a:cs typeface="Arial"/>
              </a:rPr>
              <a:t> </a:t>
            </a:r>
            <a:r>
              <a:rPr sz="1250">
                <a:solidFill>
                  <a:srgbClr val="515565"/>
                </a:solidFill>
                <a:latin typeface="Arial"/>
                <a:cs typeface="Arial"/>
              </a:rPr>
              <a:t>Night</a:t>
            </a:r>
            <a:r>
              <a:rPr sz="1250" spc="-15">
                <a:solidFill>
                  <a:srgbClr val="515565"/>
                </a:solidFill>
                <a:latin typeface="Arial"/>
                <a:cs typeface="Arial"/>
              </a:rPr>
              <a:t> </a:t>
            </a:r>
            <a:r>
              <a:rPr sz="1250" spc="-10">
                <a:solidFill>
                  <a:srgbClr val="515565"/>
                </a:solidFill>
                <a:latin typeface="Arial"/>
                <a:cs typeface="Arial"/>
              </a:rPr>
              <a:t>Face</a:t>
            </a:r>
            <a:r>
              <a:rPr sz="1250" spc="-15">
                <a:solidFill>
                  <a:srgbClr val="515565"/>
                </a:solidFill>
                <a:latin typeface="Arial"/>
                <a:cs typeface="Arial"/>
              </a:rPr>
              <a:t> </a:t>
            </a:r>
            <a:r>
              <a:rPr sz="1250">
                <a:solidFill>
                  <a:srgbClr val="515565"/>
                </a:solidFill>
                <a:latin typeface="Arial"/>
                <a:cs typeface="Arial"/>
              </a:rPr>
              <a:t>Cream</a:t>
            </a:r>
            <a:r>
              <a:rPr sz="1250" spc="-10">
                <a:solidFill>
                  <a:srgbClr val="515565"/>
                </a:solidFill>
                <a:latin typeface="Arial"/>
                <a:cs typeface="Arial"/>
              </a:rPr>
              <a:t> </a:t>
            </a:r>
            <a:r>
              <a:rPr sz="1250" spc="-220">
                <a:solidFill>
                  <a:srgbClr val="515565"/>
                </a:solidFill>
                <a:latin typeface="Arial"/>
                <a:cs typeface="Arial"/>
              </a:rPr>
              <a:t>+</a:t>
            </a:r>
            <a:r>
              <a:rPr sz="1250" spc="-15">
                <a:solidFill>
                  <a:srgbClr val="515565"/>
                </a:solidFill>
                <a:latin typeface="Arial"/>
                <a:cs typeface="Arial"/>
              </a:rPr>
              <a:t> </a:t>
            </a:r>
            <a:r>
              <a:rPr sz="1250">
                <a:solidFill>
                  <a:srgbClr val="515565"/>
                </a:solidFill>
                <a:latin typeface="Arial"/>
                <a:cs typeface="Arial"/>
              </a:rPr>
              <a:t>Intensive</a:t>
            </a:r>
            <a:r>
              <a:rPr sz="1250" spc="-15">
                <a:solidFill>
                  <a:srgbClr val="515565"/>
                </a:solidFill>
                <a:latin typeface="Arial"/>
                <a:cs typeface="Arial"/>
              </a:rPr>
              <a:t> </a:t>
            </a:r>
            <a:r>
              <a:rPr sz="1250">
                <a:solidFill>
                  <a:srgbClr val="515565"/>
                </a:solidFill>
                <a:latin typeface="Arial"/>
                <a:cs typeface="Arial"/>
              </a:rPr>
              <a:t>Eye</a:t>
            </a:r>
            <a:r>
              <a:rPr sz="1250" spc="-15">
                <a:solidFill>
                  <a:srgbClr val="515565"/>
                </a:solidFill>
                <a:latin typeface="Arial"/>
                <a:cs typeface="Arial"/>
              </a:rPr>
              <a:t> </a:t>
            </a:r>
            <a:r>
              <a:rPr sz="1250" spc="-10">
                <a:solidFill>
                  <a:srgbClr val="515565"/>
                </a:solidFill>
                <a:latin typeface="Arial"/>
                <a:cs typeface="Arial"/>
              </a:rPr>
              <a:t>Cream</a:t>
            </a:r>
            <a:endParaRPr sz="1250">
              <a:latin typeface="Arial"/>
              <a:cs typeface="Arial"/>
            </a:endParaRPr>
          </a:p>
          <a:p>
            <a:pPr marL="400685">
              <a:lnSpc>
                <a:spcPct val="100000"/>
              </a:lnSpc>
              <a:spcBef>
                <a:spcPts val="905"/>
              </a:spcBef>
            </a:pPr>
            <a:r>
              <a:rPr sz="1250" b="1" spc="-40">
                <a:solidFill>
                  <a:srgbClr val="515565"/>
                </a:solidFill>
                <a:latin typeface="Arial"/>
                <a:cs typeface="Arial"/>
              </a:rPr>
              <a:t>Tip:</a:t>
            </a:r>
            <a:r>
              <a:rPr sz="1250" b="1" spc="45">
                <a:solidFill>
                  <a:srgbClr val="515565"/>
                </a:solidFill>
                <a:latin typeface="Arial"/>
                <a:cs typeface="Arial"/>
              </a:rPr>
              <a:t> </a:t>
            </a:r>
            <a:r>
              <a:rPr sz="1250">
                <a:solidFill>
                  <a:srgbClr val="515565"/>
                </a:solidFill>
                <a:latin typeface="Arial"/>
                <a:cs typeface="Arial"/>
              </a:rPr>
              <a:t>Layer Smooth</a:t>
            </a:r>
            <a:r>
              <a:rPr sz="1250" spc="45">
                <a:solidFill>
                  <a:srgbClr val="515565"/>
                </a:solidFill>
                <a:latin typeface="Arial"/>
                <a:cs typeface="Arial"/>
              </a:rPr>
              <a:t> </a:t>
            </a:r>
            <a:r>
              <a:rPr sz="1250">
                <a:solidFill>
                  <a:srgbClr val="515565"/>
                </a:solidFill>
                <a:latin typeface="Arial"/>
                <a:cs typeface="Arial"/>
              </a:rPr>
              <a:t>&amp;</a:t>
            </a:r>
            <a:r>
              <a:rPr sz="1250" spc="45">
                <a:solidFill>
                  <a:srgbClr val="515565"/>
                </a:solidFill>
                <a:latin typeface="Arial"/>
                <a:cs typeface="Arial"/>
              </a:rPr>
              <a:t> </a:t>
            </a:r>
            <a:r>
              <a:rPr sz="1250">
                <a:solidFill>
                  <a:srgbClr val="515565"/>
                </a:solidFill>
                <a:latin typeface="Arial"/>
                <a:cs typeface="Arial"/>
              </a:rPr>
              <a:t>Rich</a:t>
            </a:r>
            <a:r>
              <a:rPr sz="1250" spc="50">
                <a:solidFill>
                  <a:srgbClr val="515565"/>
                </a:solidFill>
                <a:latin typeface="Arial"/>
                <a:cs typeface="Arial"/>
              </a:rPr>
              <a:t> </a:t>
            </a:r>
            <a:r>
              <a:rPr sz="1250">
                <a:solidFill>
                  <a:srgbClr val="515565"/>
                </a:solidFill>
                <a:latin typeface="Arial"/>
                <a:cs typeface="Arial"/>
              </a:rPr>
              <a:t>Lotion</a:t>
            </a:r>
            <a:r>
              <a:rPr sz="1250" spc="45">
                <a:solidFill>
                  <a:srgbClr val="515565"/>
                </a:solidFill>
                <a:latin typeface="Arial"/>
                <a:cs typeface="Arial"/>
              </a:rPr>
              <a:t> </a:t>
            </a:r>
            <a:r>
              <a:rPr sz="1250">
                <a:solidFill>
                  <a:srgbClr val="515565"/>
                </a:solidFill>
                <a:latin typeface="Arial"/>
                <a:cs typeface="Arial"/>
              </a:rPr>
              <a:t>twice</a:t>
            </a:r>
            <a:r>
              <a:rPr sz="1250" spc="45">
                <a:solidFill>
                  <a:srgbClr val="515565"/>
                </a:solidFill>
                <a:latin typeface="Arial"/>
                <a:cs typeface="Arial"/>
              </a:rPr>
              <a:t> </a:t>
            </a:r>
            <a:r>
              <a:rPr sz="1250">
                <a:solidFill>
                  <a:srgbClr val="515565"/>
                </a:solidFill>
                <a:latin typeface="Arial"/>
                <a:cs typeface="Arial"/>
              </a:rPr>
              <a:t>for intense</a:t>
            </a:r>
            <a:r>
              <a:rPr sz="1250" spc="50">
                <a:solidFill>
                  <a:srgbClr val="515565"/>
                </a:solidFill>
                <a:latin typeface="Arial"/>
                <a:cs typeface="Arial"/>
              </a:rPr>
              <a:t> </a:t>
            </a:r>
            <a:r>
              <a:rPr sz="1250" spc="-10">
                <a:solidFill>
                  <a:srgbClr val="515565"/>
                </a:solidFill>
                <a:latin typeface="Arial"/>
                <a:cs typeface="Arial"/>
              </a:rPr>
              <a:t>hydration.</a:t>
            </a:r>
            <a:endParaRPr sz="1250">
              <a:latin typeface="Arial"/>
              <a:cs typeface="Arial"/>
            </a:endParaRPr>
          </a:p>
        </p:txBody>
      </p:sp>
      <p:sp>
        <p:nvSpPr>
          <p:cNvPr id="20" name="object 20"/>
          <p:cNvSpPr txBox="1"/>
          <p:nvPr/>
        </p:nvSpPr>
        <p:spPr>
          <a:xfrm>
            <a:off x="1581875" y="7986655"/>
            <a:ext cx="1805939" cy="248920"/>
          </a:xfrm>
          <a:prstGeom prst="rect">
            <a:avLst/>
          </a:prstGeom>
        </p:spPr>
        <p:txBody>
          <a:bodyPr vert="horz" wrap="square" lIns="0" tIns="13970" rIns="0" bIns="0" rtlCol="0">
            <a:spAutoFit/>
          </a:bodyPr>
          <a:lstStyle/>
          <a:p>
            <a:pPr marL="12700">
              <a:lnSpc>
                <a:spcPct val="100000"/>
              </a:lnSpc>
              <a:spcBef>
                <a:spcPts val="110"/>
              </a:spcBef>
            </a:pPr>
            <a:r>
              <a:rPr sz="1450" b="1" spc="-20">
                <a:solidFill>
                  <a:srgbClr val="616A7C"/>
                </a:solidFill>
                <a:latin typeface="Arial"/>
                <a:cs typeface="Arial"/>
              </a:rPr>
              <a:t>COMBINATION</a:t>
            </a:r>
            <a:r>
              <a:rPr sz="1450" b="1" spc="-30">
                <a:solidFill>
                  <a:srgbClr val="616A7C"/>
                </a:solidFill>
                <a:latin typeface="Arial"/>
                <a:cs typeface="Arial"/>
              </a:rPr>
              <a:t> </a:t>
            </a:r>
            <a:r>
              <a:rPr sz="1450" b="1" spc="-20">
                <a:solidFill>
                  <a:srgbClr val="616A7C"/>
                </a:solidFill>
                <a:latin typeface="Arial"/>
                <a:cs typeface="Arial"/>
              </a:rPr>
              <a:t>SKIN</a:t>
            </a:r>
            <a:endParaRPr sz="1450">
              <a:latin typeface="Arial"/>
              <a:cs typeface="Arial"/>
            </a:endParaRPr>
          </a:p>
        </p:txBody>
      </p:sp>
      <p:sp>
        <p:nvSpPr>
          <p:cNvPr id="21" name="object 21"/>
          <p:cNvSpPr txBox="1"/>
          <p:nvPr/>
        </p:nvSpPr>
        <p:spPr>
          <a:xfrm>
            <a:off x="1193283" y="8333683"/>
            <a:ext cx="7725409" cy="1194435"/>
          </a:xfrm>
          <a:prstGeom prst="rect">
            <a:avLst/>
          </a:prstGeom>
        </p:spPr>
        <p:txBody>
          <a:bodyPr vert="horz" wrap="square" lIns="0" tIns="33655" rIns="0" bIns="0" rtlCol="0">
            <a:spAutoFit/>
          </a:bodyPr>
          <a:lstStyle/>
          <a:p>
            <a:pPr marL="618490" marR="512445" indent="11430">
              <a:lnSpc>
                <a:spcPct val="160300"/>
              </a:lnSpc>
              <a:spcBef>
                <a:spcPts val="265"/>
              </a:spcBef>
            </a:pPr>
            <a:r>
              <a:rPr sz="1250" spc="-25">
                <a:solidFill>
                  <a:srgbClr val="515565"/>
                </a:solidFill>
                <a:latin typeface="Arial"/>
                <a:cs typeface="Arial"/>
              </a:rPr>
              <a:t>Face </a:t>
            </a:r>
            <a:r>
              <a:rPr sz="1250">
                <a:solidFill>
                  <a:srgbClr val="515565"/>
                </a:solidFill>
                <a:latin typeface="Arial"/>
                <a:cs typeface="Arial"/>
              </a:rPr>
              <a:t>Wash►Smooth</a:t>
            </a:r>
            <a:r>
              <a:rPr sz="1250" spc="30">
                <a:solidFill>
                  <a:srgbClr val="515565"/>
                </a:solidFill>
                <a:latin typeface="Arial"/>
                <a:cs typeface="Arial"/>
              </a:rPr>
              <a:t> </a:t>
            </a:r>
            <a:r>
              <a:rPr sz="1250">
                <a:solidFill>
                  <a:srgbClr val="515565"/>
                </a:solidFill>
                <a:latin typeface="Arial"/>
                <a:cs typeface="Arial"/>
              </a:rPr>
              <a:t>&amp;</a:t>
            </a:r>
            <a:r>
              <a:rPr sz="1250" spc="35">
                <a:solidFill>
                  <a:srgbClr val="515565"/>
                </a:solidFill>
                <a:latin typeface="Arial"/>
                <a:cs typeface="Arial"/>
              </a:rPr>
              <a:t> </a:t>
            </a:r>
            <a:r>
              <a:rPr sz="1250">
                <a:solidFill>
                  <a:srgbClr val="515565"/>
                </a:solidFill>
                <a:latin typeface="Arial"/>
                <a:cs typeface="Arial"/>
              </a:rPr>
              <a:t>Rich</a:t>
            </a:r>
            <a:r>
              <a:rPr sz="1250" spc="30">
                <a:solidFill>
                  <a:srgbClr val="515565"/>
                </a:solidFill>
                <a:latin typeface="Arial"/>
                <a:cs typeface="Arial"/>
              </a:rPr>
              <a:t> </a:t>
            </a:r>
            <a:r>
              <a:rPr sz="1250">
                <a:solidFill>
                  <a:srgbClr val="515565"/>
                </a:solidFill>
                <a:latin typeface="Arial"/>
                <a:cs typeface="Arial"/>
              </a:rPr>
              <a:t>Lotion►Smooth</a:t>
            </a:r>
            <a:r>
              <a:rPr sz="1250" spc="30">
                <a:solidFill>
                  <a:srgbClr val="515565"/>
                </a:solidFill>
                <a:latin typeface="Arial"/>
                <a:cs typeface="Arial"/>
              </a:rPr>
              <a:t> </a:t>
            </a:r>
            <a:r>
              <a:rPr sz="1250">
                <a:solidFill>
                  <a:srgbClr val="515565"/>
                </a:solidFill>
                <a:latin typeface="Arial"/>
                <a:cs typeface="Arial"/>
              </a:rPr>
              <a:t>&amp;</a:t>
            </a:r>
            <a:r>
              <a:rPr sz="1250" spc="30">
                <a:solidFill>
                  <a:srgbClr val="515565"/>
                </a:solidFill>
                <a:latin typeface="Arial"/>
                <a:cs typeface="Arial"/>
              </a:rPr>
              <a:t> </a:t>
            </a:r>
            <a:r>
              <a:rPr sz="1250">
                <a:solidFill>
                  <a:srgbClr val="515565"/>
                </a:solidFill>
                <a:latin typeface="Arial"/>
                <a:cs typeface="Arial"/>
              </a:rPr>
              <a:t>Rich</a:t>
            </a:r>
            <a:r>
              <a:rPr sz="1250" spc="30">
                <a:solidFill>
                  <a:srgbClr val="515565"/>
                </a:solidFill>
                <a:latin typeface="Arial"/>
                <a:cs typeface="Arial"/>
              </a:rPr>
              <a:t> </a:t>
            </a:r>
            <a:r>
              <a:rPr sz="1250">
                <a:solidFill>
                  <a:srgbClr val="515565"/>
                </a:solidFill>
                <a:latin typeface="Arial"/>
                <a:cs typeface="Arial"/>
              </a:rPr>
              <a:t>Dual</a:t>
            </a:r>
            <a:r>
              <a:rPr sz="1250" spc="-15">
                <a:solidFill>
                  <a:srgbClr val="515565"/>
                </a:solidFill>
                <a:latin typeface="Arial"/>
                <a:cs typeface="Arial"/>
              </a:rPr>
              <a:t> </a:t>
            </a:r>
            <a:r>
              <a:rPr sz="1250">
                <a:solidFill>
                  <a:srgbClr val="515565"/>
                </a:solidFill>
                <a:latin typeface="Arial"/>
                <a:cs typeface="Arial"/>
              </a:rPr>
              <a:t>Serum►Day</a:t>
            </a:r>
            <a:r>
              <a:rPr sz="1250" spc="-10">
                <a:solidFill>
                  <a:srgbClr val="515565"/>
                </a:solidFill>
                <a:latin typeface="Arial"/>
                <a:cs typeface="Arial"/>
              </a:rPr>
              <a:t> </a:t>
            </a:r>
            <a:r>
              <a:rPr sz="1250">
                <a:solidFill>
                  <a:srgbClr val="515565"/>
                </a:solidFill>
                <a:latin typeface="Arial"/>
                <a:cs typeface="Arial"/>
              </a:rPr>
              <a:t>&amp;</a:t>
            </a:r>
            <a:r>
              <a:rPr sz="1250" spc="30">
                <a:solidFill>
                  <a:srgbClr val="515565"/>
                </a:solidFill>
                <a:latin typeface="Arial"/>
                <a:cs typeface="Arial"/>
              </a:rPr>
              <a:t> </a:t>
            </a:r>
            <a:r>
              <a:rPr sz="1250">
                <a:solidFill>
                  <a:srgbClr val="515565"/>
                </a:solidFill>
                <a:latin typeface="Arial"/>
                <a:cs typeface="Arial"/>
              </a:rPr>
              <a:t>Night</a:t>
            </a:r>
            <a:r>
              <a:rPr sz="1250" spc="35">
                <a:solidFill>
                  <a:srgbClr val="515565"/>
                </a:solidFill>
                <a:latin typeface="Arial"/>
                <a:cs typeface="Arial"/>
              </a:rPr>
              <a:t> </a:t>
            </a:r>
            <a:r>
              <a:rPr sz="1250" spc="-10">
                <a:solidFill>
                  <a:srgbClr val="515565"/>
                </a:solidFill>
                <a:latin typeface="Arial"/>
                <a:cs typeface="Arial"/>
              </a:rPr>
              <a:t>Face</a:t>
            </a:r>
            <a:r>
              <a:rPr sz="1250" spc="30">
                <a:solidFill>
                  <a:srgbClr val="515565"/>
                </a:solidFill>
                <a:latin typeface="Arial"/>
                <a:cs typeface="Arial"/>
              </a:rPr>
              <a:t> </a:t>
            </a:r>
            <a:r>
              <a:rPr sz="1250" spc="-10">
                <a:solidFill>
                  <a:srgbClr val="515565"/>
                </a:solidFill>
                <a:latin typeface="Arial"/>
                <a:cs typeface="Arial"/>
              </a:rPr>
              <a:t>Cream </a:t>
            </a:r>
            <a:r>
              <a:rPr sz="1250">
                <a:solidFill>
                  <a:srgbClr val="515565"/>
                </a:solidFill>
                <a:latin typeface="Arial"/>
                <a:cs typeface="Arial"/>
              </a:rPr>
              <a:t>Cleansing</a:t>
            </a:r>
            <a:r>
              <a:rPr sz="1250" spc="25">
                <a:solidFill>
                  <a:srgbClr val="515565"/>
                </a:solidFill>
                <a:latin typeface="Arial"/>
                <a:cs typeface="Arial"/>
              </a:rPr>
              <a:t> </a:t>
            </a:r>
            <a:r>
              <a:rPr sz="1250">
                <a:solidFill>
                  <a:srgbClr val="515565"/>
                </a:solidFill>
                <a:latin typeface="Arial"/>
                <a:cs typeface="Arial"/>
              </a:rPr>
              <a:t>Balm►Face</a:t>
            </a:r>
            <a:r>
              <a:rPr sz="1250" spc="-25">
                <a:solidFill>
                  <a:srgbClr val="515565"/>
                </a:solidFill>
                <a:latin typeface="Arial"/>
                <a:cs typeface="Arial"/>
              </a:rPr>
              <a:t> </a:t>
            </a:r>
            <a:r>
              <a:rPr sz="1250">
                <a:solidFill>
                  <a:srgbClr val="515565"/>
                </a:solidFill>
                <a:latin typeface="Arial"/>
                <a:cs typeface="Arial"/>
              </a:rPr>
              <a:t>Wash►Smooth</a:t>
            </a:r>
            <a:r>
              <a:rPr sz="1250" spc="25">
                <a:solidFill>
                  <a:srgbClr val="515565"/>
                </a:solidFill>
                <a:latin typeface="Arial"/>
                <a:cs typeface="Arial"/>
              </a:rPr>
              <a:t> </a:t>
            </a:r>
            <a:r>
              <a:rPr sz="1250">
                <a:solidFill>
                  <a:srgbClr val="515565"/>
                </a:solidFill>
                <a:latin typeface="Arial"/>
                <a:cs typeface="Arial"/>
              </a:rPr>
              <a:t>&amp;</a:t>
            </a:r>
            <a:r>
              <a:rPr sz="1250" spc="30">
                <a:solidFill>
                  <a:srgbClr val="515565"/>
                </a:solidFill>
                <a:latin typeface="Arial"/>
                <a:cs typeface="Arial"/>
              </a:rPr>
              <a:t> </a:t>
            </a:r>
            <a:r>
              <a:rPr sz="1250">
                <a:solidFill>
                  <a:srgbClr val="515565"/>
                </a:solidFill>
                <a:latin typeface="Arial"/>
                <a:cs typeface="Arial"/>
              </a:rPr>
              <a:t>Rich</a:t>
            </a:r>
            <a:r>
              <a:rPr sz="1250" spc="25">
                <a:solidFill>
                  <a:srgbClr val="515565"/>
                </a:solidFill>
                <a:latin typeface="Arial"/>
                <a:cs typeface="Arial"/>
              </a:rPr>
              <a:t> </a:t>
            </a:r>
            <a:r>
              <a:rPr sz="1250">
                <a:solidFill>
                  <a:srgbClr val="515565"/>
                </a:solidFill>
                <a:latin typeface="Arial"/>
                <a:cs typeface="Arial"/>
              </a:rPr>
              <a:t>Dual</a:t>
            </a:r>
            <a:r>
              <a:rPr sz="1250" spc="-20">
                <a:solidFill>
                  <a:srgbClr val="515565"/>
                </a:solidFill>
                <a:latin typeface="Arial"/>
                <a:cs typeface="Arial"/>
              </a:rPr>
              <a:t> </a:t>
            </a:r>
            <a:r>
              <a:rPr sz="1250">
                <a:solidFill>
                  <a:srgbClr val="515565"/>
                </a:solidFill>
                <a:latin typeface="Arial"/>
                <a:cs typeface="Arial"/>
              </a:rPr>
              <a:t>Serum►Day</a:t>
            </a:r>
            <a:r>
              <a:rPr sz="1250" spc="-10">
                <a:solidFill>
                  <a:srgbClr val="515565"/>
                </a:solidFill>
                <a:latin typeface="Arial"/>
                <a:cs typeface="Arial"/>
              </a:rPr>
              <a:t> </a:t>
            </a:r>
            <a:r>
              <a:rPr sz="1250">
                <a:solidFill>
                  <a:srgbClr val="515565"/>
                </a:solidFill>
                <a:latin typeface="Arial"/>
                <a:cs typeface="Arial"/>
              </a:rPr>
              <a:t>&amp;</a:t>
            </a:r>
            <a:r>
              <a:rPr sz="1250" spc="25">
                <a:solidFill>
                  <a:srgbClr val="515565"/>
                </a:solidFill>
                <a:latin typeface="Arial"/>
                <a:cs typeface="Arial"/>
              </a:rPr>
              <a:t> </a:t>
            </a:r>
            <a:r>
              <a:rPr sz="1250">
                <a:solidFill>
                  <a:srgbClr val="515565"/>
                </a:solidFill>
                <a:latin typeface="Arial"/>
                <a:cs typeface="Arial"/>
              </a:rPr>
              <a:t>Night</a:t>
            </a:r>
            <a:r>
              <a:rPr sz="1250" spc="25">
                <a:solidFill>
                  <a:srgbClr val="515565"/>
                </a:solidFill>
                <a:latin typeface="Arial"/>
                <a:cs typeface="Arial"/>
              </a:rPr>
              <a:t> </a:t>
            </a:r>
            <a:r>
              <a:rPr sz="1250" spc="-10">
                <a:solidFill>
                  <a:srgbClr val="515565"/>
                </a:solidFill>
                <a:latin typeface="Arial"/>
                <a:cs typeface="Arial"/>
              </a:rPr>
              <a:t>Face</a:t>
            </a:r>
            <a:r>
              <a:rPr sz="1250" spc="30">
                <a:solidFill>
                  <a:srgbClr val="515565"/>
                </a:solidFill>
                <a:latin typeface="Arial"/>
                <a:cs typeface="Arial"/>
              </a:rPr>
              <a:t> </a:t>
            </a:r>
            <a:r>
              <a:rPr sz="1250" spc="-10">
                <a:solidFill>
                  <a:srgbClr val="515565"/>
                </a:solidFill>
                <a:latin typeface="Arial"/>
                <a:cs typeface="Arial"/>
              </a:rPr>
              <a:t>Cream</a:t>
            </a:r>
            <a:endParaRPr sz="1250">
              <a:latin typeface="Arial"/>
              <a:cs typeface="Arial"/>
            </a:endParaRPr>
          </a:p>
          <a:p>
            <a:pPr marL="401320">
              <a:lnSpc>
                <a:spcPct val="100000"/>
              </a:lnSpc>
              <a:spcBef>
                <a:spcPts val="900"/>
              </a:spcBef>
            </a:pPr>
            <a:r>
              <a:rPr sz="1250" b="1" spc="-40">
                <a:solidFill>
                  <a:srgbClr val="515565"/>
                </a:solidFill>
                <a:latin typeface="Arial"/>
                <a:cs typeface="Arial"/>
              </a:rPr>
              <a:t>Tip:</a:t>
            </a:r>
            <a:r>
              <a:rPr sz="1250" b="1" spc="40">
                <a:solidFill>
                  <a:srgbClr val="515565"/>
                </a:solidFill>
                <a:latin typeface="Arial"/>
                <a:cs typeface="Arial"/>
              </a:rPr>
              <a:t> </a:t>
            </a:r>
            <a:r>
              <a:rPr sz="1250">
                <a:solidFill>
                  <a:srgbClr val="515565"/>
                </a:solidFill>
                <a:latin typeface="Arial"/>
                <a:cs typeface="Arial"/>
              </a:rPr>
              <a:t>Booster Oil</a:t>
            </a:r>
            <a:r>
              <a:rPr sz="1250" spc="-5">
                <a:solidFill>
                  <a:srgbClr val="515565"/>
                </a:solidFill>
                <a:latin typeface="Arial"/>
                <a:cs typeface="Arial"/>
              </a:rPr>
              <a:t> </a:t>
            </a:r>
            <a:r>
              <a:rPr sz="1250">
                <a:solidFill>
                  <a:srgbClr val="515565"/>
                </a:solidFill>
                <a:latin typeface="Arial"/>
                <a:cs typeface="Arial"/>
              </a:rPr>
              <a:t>on</a:t>
            </a:r>
            <a:r>
              <a:rPr sz="1250" spc="40">
                <a:solidFill>
                  <a:srgbClr val="515565"/>
                </a:solidFill>
                <a:latin typeface="Arial"/>
                <a:cs typeface="Arial"/>
              </a:rPr>
              <a:t> </a:t>
            </a:r>
            <a:r>
              <a:rPr sz="1250">
                <a:solidFill>
                  <a:srgbClr val="515565"/>
                </a:solidFill>
                <a:latin typeface="Arial"/>
                <a:cs typeface="Arial"/>
              </a:rPr>
              <a:t>dry zones</a:t>
            </a:r>
            <a:r>
              <a:rPr sz="1250" spc="45">
                <a:solidFill>
                  <a:srgbClr val="515565"/>
                </a:solidFill>
                <a:latin typeface="Arial"/>
                <a:cs typeface="Arial"/>
              </a:rPr>
              <a:t> </a:t>
            </a:r>
            <a:r>
              <a:rPr sz="1250">
                <a:solidFill>
                  <a:srgbClr val="515565"/>
                </a:solidFill>
                <a:latin typeface="Arial"/>
                <a:cs typeface="Arial"/>
              </a:rPr>
              <a:t>only before</a:t>
            </a:r>
            <a:r>
              <a:rPr sz="1250" spc="40">
                <a:solidFill>
                  <a:srgbClr val="515565"/>
                </a:solidFill>
                <a:latin typeface="Arial"/>
                <a:cs typeface="Arial"/>
              </a:rPr>
              <a:t> </a:t>
            </a:r>
            <a:r>
              <a:rPr sz="1250">
                <a:solidFill>
                  <a:srgbClr val="515565"/>
                </a:solidFill>
                <a:latin typeface="Arial"/>
                <a:cs typeface="Arial"/>
              </a:rPr>
              <a:t>Smooth</a:t>
            </a:r>
            <a:r>
              <a:rPr sz="1250" spc="45">
                <a:solidFill>
                  <a:srgbClr val="515565"/>
                </a:solidFill>
                <a:latin typeface="Arial"/>
                <a:cs typeface="Arial"/>
              </a:rPr>
              <a:t> </a:t>
            </a:r>
            <a:r>
              <a:rPr sz="1250">
                <a:solidFill>
                  <a:srgbClr val="515565"/>
                </a:solidFill>
                <a:latin typeface="Arial"/>
                <a:cs typeface="Arial"/>
              </a:rPr>
              <a:t>&amp;</a:t>
            </a:r>
            <a:r>
              <a:rPr sz="1250" spc="40">
                <a:solidFill>
                  <a:srgbClr val="515565"/>
                </a:solidFill>
                <a:latin typeface="Arial"/>
                <a:cs typeface="Arial"/>
              </a:rPr>
              <a:t> </a:t>
            </a:r>
            <a:r>
              <a:rPr sz="1250">
                <a:solidFill>
                  <a:srgbClr val="515565"/>
                </a:solidFill>
                <a:latin typeface="Arial"/>
                <a:cs typeface="Arial"/>
              </a:rPr>
              <a:t>Rich</a:t>
            </a:r>
            <a:r>
              <a:rPr sz="1250" spc="45">
                <a:solidFill>
                  <a:srgbClr val="515565"/>
                </a:solidFill>
                <a:latin typeface="Arial"/>
                <a:cs typeface="Arial"/>
              </a:rPr>
              <a:t> </a:t>
            </a:r>
            <a:r>
              <a:rPr sz="1250" spc="-10">
                <a:solidFill>
                  <a:srgbClr val="515565"/>
                </a:solidFill>
                <a:latin typeface="Arial"/>
                <a:cs typeface="Arial"/>
              </a:rPr>
              <a:t>Lotion.</a:t>
            </a:r>
            <a:endParaRPr sz="1250">
              <a:latin typeface="Arial"/>
              <a:cs typeface="Arial"/>
            </a:endParaRPr>
          </a:p>
        </p:txBody>
      </p:sp>
      <p:sp>
        <p:nvSpPr>
          <p:cNvPr id="22" name="object 22"/>
          <p:cNvSpPr txBox="1">
            <a:spLocks noGrp="1"/>
          </p:cNvSpPr>
          <p:nvPr>
            <p:ph type="title"/>
          </p:nvPr>
        </p:nvSpPr>
        <p:spPr>
          <a:xfrm>
            <a:off x="1189604" y="1630226"/>
            <a:ext cx="7455075" cy="740587"/>
          </a:xfrm>
          <a:prstGeom prst="rect">
            <a:avLst/>
          </a:prstGeom>
        </p:spPr>
        <p:txBody>
          <a:bodyPr vert="horz" wrap="square" lIns="0" tIns="17145" rIns="0" bIns="0" rtlCol="0" anchor="t">
            <a:spAutoFit/>
          </a:bodyPr>
          <a:lstStyle/>
          <a:p>
            <a:pPr marL="12700">
              <a:lnSpc>
                <a:spcPct val="100000"/>
              </a:lnSpc>
              <a:spcBef>
                <a:spcPts val="135"/>
              </a:spcBef>
            </a:pPr>
            <a:r>
              <a:rPr sz="4700">
                <a:solidFill>
                  <a:srgbClr val="6E7485"/>
                </a:solidFill>
                <a:latin typeface="Raleway"/>
              </a:rPr>
              <a:t>Skin</a:t>
            </a:r>
            <a:r>
              <a:rPr sz="4700" spc="-165">
                <a:solidFill>
                  <a:srgbClr val="6E7485"/>
                </a:solidFill>
                <a:latin typeface="Raleway"/>
              </a:rPr>
              <a:t> </a:t>
            </a:r>
            <a:r>
              <a:rPr sz="4700">
                <a:solidFill>
                  <a:srgbClr val="6E7485"/>
                </a:solidFill>
                <a:latin typeface="Raleway"/>
              </a:rPr>
              <a:t>Rituals</a:t>
            </a:r>
            <a:r>
              <a:rPr sz="4700" spc="-160">
                <a:solidFill>
                  <a:srgbClr val="6E7485"/>
                </a:solidFill>
                <a:latin typeface="Raleway"/>
              </a:rPr>
              <a:t> </a:t>
            </a:r>
            <a:r>
              <a:rPr sz="4700" spc="175">
                <a:solidFill>
                  <a:srgbClr val="6E7485"/>
                </a:solidFill>
                <a:latin typeface="Raleway"/>
              </a:rPr>
              <a:t>by</a:t>
            </a:r>
            <a:r>
              <a:rPr sz="4700" spc="-285">
                <a:solidFill>
                  <a:srgbClr val="6E7485"/>
                </a:solidFill>
                <a:latin typeface="Raleway"/>
              </a:rPr>
              <a:t> </a:t>
            </a:r>
            <a:r>
              <a:rPr sz="4700" spc="-30">
                <a:solidFill>
                  <a:srgbClr val="6E7485"/>
                </a:solidFill>
                <a:latin typeface="Raleway"/>
              </a:rPr>
              <a:t>Skin</a:t>
            </a:r>
            <a:r>
              <a:rPr sz="4700" spc="-290">
                <a:solidFill>
                  <a:srgbClr val="6E7485"/>
                </a:solidFill>
                <a:latin typeface="Raleway"/>
              </a:rPr>
              <a:t> </a:t>
            </a:r>
            <a:r>
              <a:rPr sz="4700" spc="30">
                <a:solidFill>
                  <a:srgbClr val="6E7485"/>
                </a:solidFill>
                <a:latin typeface="Raleway"/>
              </a:rPr>
              <a:t>Type</a:t>
            </a:r>
            <a:endParaRPr lang="en-US" sz="4700">
              <a:latin typeface="Raleway"/>
            </a:endParaRPr>
          </a:p>
        </p:txBody>
      </p:sp>
      <p:pic>
        <p:nvPicPr>
          <p:cNvPr id="23" name="object 23"/>
          <p:cNvPicPr/>
          <p:nvPr/>
        </p:nvPicPr>
        <p:blipFill>
          <a:blip r:embed="rId9" cstate="print"/>
          <a:stretch>
            <a:fillRect/>
          </a:stretch>
        </p:blipFill>
        <p:spPr>
          <a:xfrm>
            <a:off x="8474547" y="9848242"/>
            <a:ext cx="132439" cy="77474"/>
          </a:xfrm>
          <a:prstGeom prst="rect">
            <a:avLst/>
          </a:prstGeom>
        </p:spPr>
      </p:pic>
      <p:pic>
        <p:nvPicPr>
          <p:cNvPr id="24" name="object 24"/>
          <p:cNvPicPr/>
          <p:nvPr/>
        </p:nvPicPr>
        <p:blipFill>
          <a:blip r:embed="rId10" cstate="print"/>
          <a:stretch>
            <a:fillRect/>
          </a:stretch>
        </p:blipFill>
        <p:spPr>
          <a:xfrm>
            <a:off x="8446565" y="9593811"/>
            <a:ext cx="188398" cy="188399"/>
          </a:xfrm>
          <a:prstGeom prst="rect">
            <a:avLst/>
          </a:prstGeom>
        </p:spPr>
      </p:pic>
      <p:pic>
        <p:nvPicPr>
          <p:cNvPr id="25" name="object 25"/>
          <p:cNvPicPr/>
          <p:nvPr/>
        </p:nvPicPr>
        <p:blipFill>
          <a:blip r:embed="rId11" cstate="print"/>
          <a:stretch>
            <a:fillRect/>
          </a:stretch>
        </p:blipFill>
        <p:spPr>
          <a:xfrm>
            <a:off x="8762438" y="9847677"/>
            <a:ext cx="126589" cy="76343"/>
          </a:xfrm>
          <a:prstGeom prst="rect">
            <a:avLst/>
          </a:prstGeom>
        </p:spPr>
      </p:pic>
      <p:pic>
        <p:nvPicPr>
          <p:cNvPr id="26" name="object 26"/>
          <p:cNvPicPr/>
          <p:nvPr/>
        </p:nvPicPr>
        <p:blipFill>
          <a:blip r:embed="rId12" cstate="print"/>
          <a:stretch>
            <a:fillRect/>
          </a:stretch>
        </p:blipFill>
        <p:spPr>
          <a:xfrm>
            <a:off x="8737549" y="9593858"/>
            <a:ext cx="176371" cy="1859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104100" cy="11308556"/>
          </a:xfrm>
          <a:prstGeom prst="rect">
            <a:avLst/>
          </a:prstGeom>
        </p:spPr>
      </p:pic>
      <p:sp>
        <p:nvSpPr>
          <p:cNvPr id="3" name="object 3"/>
          <p:cNvSpPr txBox="1">
            <a:spLocks noGrp="1"/>
          </p:cNvSpPr>
          <p:nvPr>
            <p:ph type="title"/>
          </p:nvPr>
        </p:nvSpPr>
        <p:spPr>
          <a:xfrm>
            <a:off x="1155185" y="1630226"/>
            <a:ext cx="4866640" cy="740587"/>
          </a:xfrm>
          <a:prstGeom prst="rect">
            <a:avLst/>
          </a:prstGeom>
        </p:spPr>
        <p:txBody>
          <a:bodyPr vert="horz" wrap="square" lIns="0" tIns="17145" rIns="0" bIns="0" rtlCol="0" anchor="t">
            <a:spAutoFit/>
          </a:bodyPr>
          <a:lstStyle/>
          <a:p>
            <a:pPr marL="38100">
              <a:lnSpc>
                <a:spcPct val="100000"/>
              </a:lnSpc>
              <a:spcBef>
                <a:spcPts val="135"/>
              </a:spcBef>
              <a:tabLst>
                <a:tab pos="3053080" algn="l"/>
              </a:tabLst>
            </a:pPr>
            <a:r>
              <a:rPr sz="4700" spc="80" dirty="0">
                <a:solidFill>
                  <a:srgbClr val="6E7485"/>
                </a:solidFill>
                <a:latin typeface="Raleway"/>
              </a:rPr>
              <a:t>The</a:t>
            </a:r>
            <a:r>
              <a:rPr sz="4700" spc="-90" dirty="0">
                <a:solidFill>
                  <a:srgbClr val="6E7485"/>
                </a:solidFill>
                <a:latin typeface="Raleway"/>
              </a:rPr>
              <a:t> </a:t>
            </a:r>
            <a:r>
              <a:rPr sz="4700" spc="-330" dirty="0">
                <a:solidFill>
                  <a:srgbClr val="6E7485"/>
                </a:solidFill>
                <a:latin typeface="Raleway"/>
              </a:rPr>
              <a:t>IKIS</a:t>
            </a:r>
            <a:r>
              <a:rPr lang="en-AU" sz="4700" spc="-330" dirty="0">
                <a:solidFill>
                  <a:srgbClr val="6E7485"/>
                </a:solidFill>
                <a:latin typeface="Raleway"/>
              </a:rPr>
              <a:t>E™ </a:t>
            </a:r>
            <a:r>
              <a:rPr lang="en-AU" sz="4700" spc="-10" dirty="0">
                <a:solidFill>
                  <a:srgbClr val="6E7485"/>
                </a:solidFill>
                <a:latin typeface="Raleway"/>
              </a:rPr>
              <a:t>R</a:t>
            </a:r>
            <a:r>
              <a:rPr sz="4700" spc="-10" dirty="0" err="1">
                <a:solidFill>
                  <a:srgbClr val="6E7485"/>
                </a:solidFill>
                <a:latin typeface="Raleway"/>
              </a:rPr>
              <a:t>ange</a:t>
            </a:r>
            <a:endParaRPr lang="en-US" sz="4700" dirty="0">
              <a:latin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201543" y="0"/>
            <a:ext cx="2658745" cy="4211320"/>
          </a:xfrm>
          <a:prstGeom prst="rect">
            <a:avLst/>
          </a:prstGeom>
          <a:solidFill>
            <a:srgbClr val="EBEBED"/>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535"/>
              </a:spcBef>
            </a:pPr>
            <a:endParaRPr sz="1450">
              <a:latin typeface="Times New Roman"/>
              <a:cs typeface="Times New Roman"/>
            </a:endParaRPr>
          </a:p>
          <a:p>
            <a:pPr marL="26543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65455" indent="-200025">
              <a:lnSpc>
                <a:spcPct val="100000"/>
              </a:lnSpc>
              <a:spcBef>
                <a:spcPts val="670"/>
              </a:spcBef>
              <a:buChar char="•"/>
              <a:tabLst>
                <a:tab pos="465455" algn="l"/>
              </a:tabLst>
            </a:pPr>
            <a:r>
              <a:rPr sz="1250" spc="-10">
                <a:solidFill>
                  <a:srgbClr val="414042"/>
                </a:solidFill>
                <a:latin typeface="Arial"/>
                <a:cs typeface="Arial"/>
              </a:rPr>
              <a:t>Beeswax</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Sunflower</a:t>
            </a:r>
            <a:r>
              <a:rPr sz="1250" spc="50">
                <a:solidFill>
                  <a:srgbClr val="414042"/>
                </a:solidFill>
                <a:latin typeface="Arial"/>
                <a:cs typeface="Arial"/>
              </a:rPr>
              <a:t> </a:t>
            </a:r>
            <a:r>
              <a:rPr sz="1250">
                <a:solidFill>
                  <a:srgbClr val="414042"/>
                </a:solidFill>
                <a:latin typeface="Arial"/>
                <a:cs typeface="Arial"/>
              </a:rPr>
              <a:t>Seed</a:t>
            </a:r>
            <a:r>
              <a:rPr sz="1250" spc="35">
                <a:solidFill>
                  <a:srgbClr val="414042"/>
                </a:solidFill>
                <a:latin typeface="Arial"/>
                <a:cs typeface="Arial"/>
              </a:rPr>
              <a:t> </a:t>
            </a:r>
            <a:r>
              <a:rPr sz="1250" spc="-25">
                <a:solidFill>
                  <a:srgbClr val="414042"/>
                </a:solidFill>
                <a:latin typeface="Arial"/>
                <a:cs typeface="Arial"/>
              </a:rPr>
              <a:t>Wax</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Lime</a:t>
            </a:r>
            <a:r>
              <a:rPr sz="1250" spc="70">
                <a:solidFill>
                  <a:srgbClr val="414042"/>
                </a:solidFill>
                <a:latin typeface="Arial"/>
                <a:cs typeface="Arial"/>
              </a:rPr>
              <a:t> </a:t>
            </a:r>
            <a:r>
              <a:rPr sz="1250" spc="-10">
                <a:solidFill>
                  <a:srgbClr val="414042"/>
                </a:solidFill>
                <a:latin typeface="Arial"/>
                <a:cs typeface="Arial"/>
              </a:rPr>
              <a:t>Essential</a:t>
            </a:r>
            <a:r>
              <a:rPr sz="1250" spc="15">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Litsea</a:t>
            </a:r>
            <a:r>
              <a:rPr sz="1250" spc="15">
                <a:solidFill>
                  <a:srgbClr val="414042"/>
                </a:solidFill>
                <a:latin typeface="Arial"/>
                <a:cs typeface="Arial"/>
              </a:rPr>
              <a:t> </a:t>
            </a:r>
            <a:r>
              <a:rPr sz="1250" spc="-10">
                <a:solidFill>
                  <a:srgbClr val="414042"/>
                </a:solidFill>
                <a:latin typeface="Arial"/>
                <a:cs typeface="Arial"/>
              </a:rPr>
              <a:t>Essential</a:t>
            </a:r>
            <a:r>
              <a:rPr sz="1250" spc="-30">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Petitgrain</a:t>
            </a:r>
            <a:r>
              <a:rPr sz="1250" spc="15">
                <a:solidFill>
                  <a:srgbClr val="414042"/>
                </a:solidFill>
                <a:latin typeface="Arial"/>
                <a:cs typeface="Arial"/>
              </a:rPr>
              <a:t> </a:t>
            </a:r>
            <a:r>
              <a:rPr sz="1250" spc="-10">
                <a:solidFill>
                  <a:srgbClr val="414042"/>
                </a:solidFill>
                <a:latin typeface="Arial"/>
                <a:cs typeface="Arial"/>
              </a:rPr>
              <a:t>Essential</a:t>
            </a:r>
            <a:r>
              <a:rPr sz="1250" spc="-30">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Ascorbic</a:t>
            </a:r>
            <a:r>
              <a:rPr sz="1250" spc="35">
                <a:solidFill>
                  <a:srgbClr val="414042"/>
                </a:solidFill>
                <a:latin typeface="Arial"/>
                <a:cs typeface="Arial"/>
              </a:rPr>
              <a:t> </a:t>
            </a:r>
            <a:r>
              <a:rPr sz="1250">
                <a:solidFill>
                  <a:srgbClr val="414042"/>
                </a:solidFill>
                <a:latin typeface="Arial"/>
                <a:cs typeface="Arial"/>
              </a:rPr>
              <a:t>C</a:t>
            </a:r>
            <a:r>
              <a:rPr sz="1250" spc="35">
                <a:solidFill>
                  <a:srgbClr val="414042"/>
                </a:solidFill>
                <a:latin typeface="Arial"/>
                <a:cs typeface="Arial"/>
              </a:rPr>
              <a:t> </a:t>
            </a:r>
            <a:r>
              <a:rPr sz="1250">
                <a:solidFill>
                  <a:srgbClr val="414042"/>
                </a:solidFill>
                <a:latin typeface="Arial"/>
                <a:cs typeface="Arial"/>
              </a:rPr>
              <a:t>(Vitamin</a:t>
            </a:r>
            <a:r>
              <a:rPr sz="1250" spc="40">
                <a:solidFill>
                  <a:srgbClr val="414042"/>
                </a:solidFill>
                <a:latin typeface="Arial"/>
                <a:cs typeface="Arial"/>
              </a:rPr>
              <a:t> </a:t>
            </a:r>
            <a:r>
              <a:rPr sz="1250" spc="-25">
                <a:solidFill>
                  <a:srgbClr val="414042"/>
                </a:solidFill>
                <a:latin typeface="Arial"/>
                <a:cs typeface="Arial"/>
              </a:rPr>
              <a:t>C)</a:t>
            </a:r>
            <a:endParaRPr sz="1250">
              <a:latin typeface="Arial"/>
              <a:cs typeface="Arial"/>
            </a:endParaRPr>
          </a:p>
          <a:p>
            <a:pPr marL="466090" marR="165735" indent="-201295">
              <a:lnSpc>
                <a:spcPct val="120700"/>
              </a:lnSpc>
              <a:spcBef>
                <a:spcPts val="5"/>
              </a:spcBef>
              <a:buChar char="•"/>
              <a:tabLst>
                <a:tab pos="466090" algn="l"/>
              </a:tabLst>
            </a:pPr>
            <a:r>
              <a:rPr sz="1250">
                <a:solidFill>
                  <a:srgbClr val="414042"/>
                </a:solidFill>
                <a:latin typeface="Arial"/>
                <a:cs typeface="Arial"/>
              </a:rPr>
              <a:t>Ascorbyl</a:t>
            </a:r>
            <a:r>
              <a:rPr sz="1250" spc="85">
                <a:solidFill>
                  <a:srgbClr val="414042"/>
                </a:solidFill>
                <a:latin typeface="Arial"/>
                <a:cs typeface="Arial"/>
              </a:rPr>
              <a:t> </a:t>
            </a:r>
            <a:r>
              <a:rPr sz="1250">
                <a:solidFill>
                  <a:srgbClr val="414042"/>
                </a:solidFill>
                <a:latin typeface="Arial"/>
                <a:cs typeface="Arial"/>
              </a:rPr>
              <a:t>Glucoside</a:t>
            </a:r>
            <a:r>
              <a:rPr sz="1250" spc="150">
                <a:solidFill>
                  <a:srgbClr val="414042"/>
                </a:solidFill>
                <a:latin typeface="Arial"/>
                <a:cs typeface="Arial"/>
              </a:rPr>
              <a:t> </a:t>
            </a:r>
            <a:r>
              <a:rPr sz="1250" spc="-10">
                <a:solidFill>
                  <a:srgbClr val="414042"/>
                </a:solidFill>
                <a:latin typeface="Arial"/>
                <a:cs typeface="Arial"/>
              </a:rPr>
              <a:t>(Natural </a:t>
            </a:r>
            <a:r>
              <a:rPr sz="1250">
                <a:solidFill>
                  <a:srgbClr val="414042"/>
                </a:solidFill>
                <a:latin typeface="Arial"/>
                <a:cs typeface="Arial"/>
              </a:rPr>
              <a:t>Vitamin</a:t>
            </a:r>
            <a:r>
              <a:rPr sz="1250" spc="15">
                <a:solidFill>
                  <a:srgbClr val="414042"/>
                </a:solidFill>
                <a:latin typeface="Arial"/>
                <a:cs typeface="Arial"/>
              </a:rPr>
              <a:t> </a:t>
            </a:r>
            <a:r>
              <a:rPr sz="1250">
                <a:solidFill>
                  <a:srgbClr val="414042"/>
                </a:solidFill>
                <a:latin typeface="Arial"/>
                <a:cs typeface="Arial"/>
              </a:rPr>
              <a:t>C</a:t>
            </a:r>
            <a:r>
              <a:rPr sz="1250" spc="20">
                <a:solidFill>
                  <a:srgbClr val="414042"/>
                </a:solidFill>
                <a:latin typeface="Arial"/>
                <a:cs typeface="Arial"/>
              </a:rPr>
              <a:t> </a:t>
            </a:r>
            <a:r>
              <a:rPr sz="1250" spc="-10">
                <a:solidFill>
                  <a:srgbClr val="414042"/>
                </a:solidFill>
                <a:latin typeface="Arial"/>
                <a:cs typeface="Arial"/>
              </a:rPr>
              <a:t>derivative)</a:t>
            </a:r>
            <a:endParaRPr sz="1250">
              <a:latin typeface="Arial"/>
              <a:cs typeface="Arial"/>
            </a:endParaRPr>
          </a:p>
        </p:txBody>
      </p:sp>
      <p:pic>
        <p:nvPicPr>
          <p:cNvPr id="3" name="object 3"/>
          <p:cNvPicPr/>
          <p:nvPr/>
        </p:nvPicPr>
        <p:blipFill>
          <a:blip r:embed="rId3" cstate="print"/>
          <a:stretch>
            <a:fillRect/>
          </a:stretch>
        </p:blipFill>
        <p:spPr>
          <a:xfrm>
            <a:off x="0" y="0"/>
            <a:ext cx="10052049" cy="11308556"/>
          </a:xfrm>
          <a:prstGeom prst="rect">
            <a:avLst/>
          </a:prstGeom>
        </p:spPr>
      </p:pic>
      <p:sp>
        <p:nvSpPr>
          <p:cNvPr id="4" name="object 4"/>
          <p:cNvSpPr txBox="1">
            <a:spLocks noGrp="1"/>
          </p:cNvSpPr>
          <p:nvPr>
            <p:ph type="title"/>
          </p:nvPr>
        </p:nvSpPr>
        <p:spPr>
          <a:xfrm>
            <a:off x="1116447" y="1517211"/>
            <a:ext cx="4453080" cy="740587"/>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90" dirty="0">
                <a:solidFill>
                  <a:srgbClr val="616A7C"/>
                </a:solidFill>
                <a:latin typeface="Raleway"/>
              </a:rPr>
              <a:t> </a:t>
            </a:r>
            <a:r>
              <a:rPr sz="4700" spc="-710" dirty="0">
                <a:solidFill>
                  <a:srgbClr val="616A7C"/>
                </a:solidFill>
                <a:latin typeface="Raleway"/>
              </a:rPr>
              <a:t>1</a:t>
            </a:r>
            <a:r>
              <a:rPr sz="4700" spc="-85" dirty="0">
                <a:solidFill>
                  <a:srgbClr val="616A7C"/>
                </a:solidFill>
                <a:latin typeface="Raleway"/>
              </a:rPr>
              <a:t> </a:t>
            </a:r>
            <a:r>
              <a:rPr lang="en-AU" sz="4700" spc="-85" dirty="0">
                <a:solidFill>
                  <a:srgbClr val="616A7C"/>
                </a:solidFill>
                <a:latin typeface="Raleway"/>
              </a:rPr>
              <a:t> </a:t>
            </a:r>
            <a:r>
              <a:rPr sz="1650" i="1" spc="50" dirty="0">
                <a:solidFill>
                  <a:srgbClr val="616A7C"/>
                </a:solidFill>
                <a:latin typeface="Raleway"/>
                <a:cs typeface="Arial"/>
              </a:rPr>
              <a:t>Natural</a:t>
            </a:r>
            <a:r>
              <a:rPr sz="1650" i="1" spc="-90" dirty="0">
                <a:solidFill>
                  <a:srgbClr val="616A7C"/>
                </a:solidFill>
                <a:latin typeface="Raleway"/>
                <a:cs typeface="Arial"/>
              </a:rPr>
              <a:t> </a:t>
            </a:r>
            <a:r>
              <a:rPr sz="1650" i="1" dirty="0">
                <a:solidFill>
                  <a:srgbClr val="616A7C"/>
                </a:solidFill>
                <a:latin typeface="Raleway"/>
                <a:cs typeface="Arial"/>
              </a:rPr>
              <a:t>Origin</a:t>
            </a:r>
            <a:r>
              <a:rPr sz="1650" i="1" spc="-40" dirty="0">
                <a:solidFill>
                  <a:srgbClr val="616A7C"/>
                </a:solidFill>
                <a:latin typeface="Raleway"/>
                <a:cs typeface="Arial"/>
              </a:rPr>
              <a:t> </a:t>
            </a:r>
            <a:r>
              <a:rPr sz="1650" i="1" dirty="0">
                <a:solidFill>
                  <a:srgbClr val="616A7C"/>
                </a:solidFill>
                <a:latin typeface="Raleway"/>
                <a:cs typeface="Arial"/>
              </a:rPr>
              <a:t>Index</a:t>
            </a:r>
            <a:r>
              <a:rPr sz="1650" i="1" spc="-45" dirty="0">
                <a:solidFill>
                  <a:srgbClr val="616A7C"/>
                </a:solidFill>
                <a:latin typeface="Raleway"/>
                <a:cs typeface="Arial"/>
              </a:rPr>
              <a:t> </a:t>
            </a:r>
            <a:r>
              <a:rPr sz="1650" i="1" spc="-50" dirty="0">
                <a:solidFill>
                  <a:srgbClr val="616A7C"/>
                </a:solidFill>
                <a:latin typeface="Raleway"/>
                <a:cs typeface="Arial"/>
              </a:rPr>
              <a:t>100%</a:t>
            </a:r>
            <a:endParaRPr lang="en-US" sz="1650" dirty="0">
              <a:latin typeface="Raleway"/>
              <a:cs typeface="Arial"/>
            </a:endParaRPr>
          </a:p>
        </p:txBody>
      </p:sp>
      <p:sp>
        <p:nvSpPr>
          <p:cNvPr id="5" name="object 5"/>
          <p:cNvSpPr txBox="1"/>
          <p:nvPr/>
        </p:nvSpPr>
        <p:spPr>
          <a:xfrm>
            <a:off x="1116447" y="2174286"/>
            <a:ext cx="5958840" cy="2087110"/>
          </a:xfrm>
          <a:prstGeom prst="rect">
            <a:avLst/>
          </a:prstGeom>
        </p:spPr>
        <p:txBody>
          <a:bodyPr vert="horz" wrap="square" lIns="0" tIns="17145" rIns="0" bIns="0" rtlCol="0" anchor="t">
            <a:spAutoFit/>
          </a:bodyPr>
          <a:lstStyle/>
          <a:p>
            <a:pPr marL="12700">
              <a:lnSpc>
                <a:spcPct val="100000"/>
              </a:lnSpc>
              <a:spcBef>
                <a:spcPts val="135"/>
              </a:spcBef>
            </a:pPr>
            <a:r>
              <a:rPr sz="4700">
                <a:solidFill>
                  <a:srgbClr val="434A5B"/>
                </a:solidFill>
                <a:latin typeface="Raleway"/>
                <a:cs typeface="Arial"/>
              </a:rPr>
              <a:t>Cleansing</a:t>
            </a:r>
            <a:r>
              <a:rPr sz="4700" spc="325">
                <a:solidFill>
                  <a:srgbClr val="434A5B"/>
                </a:solidFill>
                <a:latin typeface="Raleway"/>
                <a:cs typeface="Arial"/>
              </a:rPr>
              <a:t> </a:t>
            </a:r>
            <a:r>
              <a:rPr sz="4700" spc="85">
                <a:solidFill>
                  <a:srgbClr val="434A5B"/>
                </a:solidFill>
                <a:latin typeface="Raleway"/>
                <a:cs typeface="Arial"/>
              </a:rPr>
              <a:t>Balm</a:t>
            </a:r>
            <a:endParaRPr sz="4700">
              <a:latin typeface="Raleway"/>
              <a:cs typeface="Arial"/>
            </a:endParaRPr>
          </a:p>
          <a:p>
            <a:pPr marL="59690" marR="5080">
              <a:lnSpc>
                <a:spcPct val="100000"/>
              </a:lnSpc>
              <a:spcBef>
                <a:spcPts val="2380"/>
              </a:spcBef>
            </a:pPr>
            <a:r>
              <a:rPr sz="2250" b="1" spc="-45">
                <a:solidFill>
                  <a:srgbClr val="434A5B"/>
                </a:solidFill>
                <a:latin typeface="Raleway"/>
                <a:cs typeface="Arial"/>
              </a:rPr>
              <a:t>Purpose:</a:t>
            </a:r>
            <a:r>
              <a:rPr sz="2250" b="1" spc="100">
                <a:solidFill>
                  <a:srgbClr val="434A5B"/>
                </a:solidFill>
                <a:latin typeface="Raleway"/>
                <a:cs typeface="Arial"/>
              </a:rPr>
              <a:t> </a:t>
            </a:r>
            <a:r>
              <a:rPr sz="2250">
                <a:solidFill>
                  <a:srgbClr val="434A5B"/>
                </a:solidFill>
                <a:latin typeface="Raleway"/>
                <a:cs typeface="Arial"/>
              </a:rPr>
              <a:t>Gently</a:t>
            </a:r>
            <a:r>
              <a:rPr sz="2250" spc="60">
                <a:solidFill>
                  <a:srgbClr val="434A5B"/>
                </a:solidFill>
                <a:latin typeface="Raleway"/>
                <a:cs typeface="Arial"/>
              </a:rPr>
              <a:t> </a:t>
            </a:r>
            <a:r>
              <a:rPr sz="2250">
                <a:solidFill>
                  <a:srgbClr val="434A5B"/>
                </a:solidFill>
                <a:latin typeface="Raleway"/>
                <a:cs typeface="Arial"/>
              </a:rPr>
              <a:t>remove</a:t>
            </a:r>
            <a:r>
              <a:rPr sz="2250" spc="145">
                <a:solidFill>
                  <a:srgbClr val="434A5B"/>
                </a:solidFill>
                <a:latin typeface="Raleway"/>
                <a:cs typeface="Arial"/>
              </a:rPr>
              <a:t> </a:t>
            </a:r>
            <a:r>
              <a:rPr sz="2250">
                <a:solidFill>
                  <a:srgbClr val="434A5B"/>
                </a:solidFill>
                <a:latin typeface="Raleway"/>
                <a:cs typeface="Arial"/>
              </a:rPr>
              <a:t>makeup,</a:t>
            </a:r>
            <a:r>
              <a:rPr sz="2250" spc="145">
                <a:solidFill>
                  <a:srgbClr val="434A5B"/>
                </a:solidFill>
                <a:latin typeface="Raleway"/>
                <a:cs typeface="Arial"/>
              </a:rPr>
              <a:t> </a:t>
            </a:r>
            <a:r>
              <a:rPr sz="2250" spc="-10">
                <a:solidFill>
                  <a:srgbClr val="434A5B"/>
                </a:solidFill>
                <a:latin typeface="Raleway"/>
                <a:cs typeface="Arial"/>
              </a:rPr>
              <a:t>sunscreen, </a:t>
            </a:r>
            <a:r>
              <a:rPr sz="2250" spc="50">
                <a:solidFill>
                  <a:srgbClr val="434A5B"/>
                </a:solidFill>
                <a:latin typeface="Raleway"/>
                <a:cs typeface="Arial"/>
              </a:rPr>
              <a:t>and</a:t>
            </a:r>
            <a:r>
              <a:rPr sz="2250" spc="90">
                <a:solidFill>
                  <a:srgbClr val="434A5B"/>
                </a:solidFill>
                <a:latin typeface="Raleway"/>
                <a:cs typeface="Arial"/>
              </a:rPr>
              <a:t> </a:t>
            </a:r>
            <a:r>
              <a:rPr sz="2250">
                <a:solidFill>
                  <a:srgbClr val="434A5B"/>
                </a:solidFill>
                <a:latin typeface="Raleway"/>
                <a:cs typeface="Arial"/>
              </a:rPr>
              <a:t>impurities</a:t>
            </a:r>
            <a:r>
              <a:rPr sz="2250" spc="20">
                <a:solidFill>
                  <a:srgbClr val="434A5B"/>
                </a:solidFill>
                <a:latin typeface="Raleway"/>
                <a:cs typeface="Arial"/>
              </a:rPr>
              <a:t> </a:t>
            </a:r>
            <a:r>
              <a:rPr sz="2250" spc="70">
                <a:solidFill>
                  <a:srgbClr val="434A5B"/>
                </a:solidFill>
                <a:latin typeface="Raleway"/>
                <a:cs typeface="Arial"/>
              </a:rPr>
              <a:t>while</a:t>
            </a:r>
            <a:r>
              <a:rPr sz="2250" spc="100">
                <a:solidFill>
                  <a:srgbClr val="434A5B"/>
                </a:solidFill>
                <a:latin typeface="Raleway"/>
                <a:cs typeface="Arial"/>
              </a:rPr>
              <a:t> </a:t>
            </a:r>
            <a:r>
              <a:rPr sz="2250">
                <a:solidFill>
                  <a:srgbClr val="434A5B"/>
                </a:solidFill>
                <a:latin typeface="Raleway"/>
                <a:cs typeface="Arial"/>
              </a:rPr>
              <a:t>nourishing</a:t>
            </a:r>
            <a:r>
              <a:rPr sz="2250" spc="100">
                <a:solidFill>
                  <a:srgbClr val="434A5B"/>
                </a:solidFill>
                <a:latin typeface="Raleway"/>
                <a:cs typeface="Arial"/>
              </a:rPr>
              <a:t> </a:t>
            </a:r>
            <a:r>
              <a:rPr sz="2250" spc="60">
                <a:solidFill>
                  <a:srgbClr val="434A5B"/>
                </a:solidFill>
                <a:latin typeface="Raleway"/>
                <a:cs typeface="Arial"/>
              </a:rPr>
              <a:t>the</a:t>
            </a:r>
            <a:r>
              <a:rPr sz="2250" spc="105">
                <a:solidFill>
                  <a:srgbClr val="434A5B"/>
                </a:solidFill>
                <a:latin typeface="Raleway"/>
                <a:cs typeface="Arial"/>
              </a:rPr>
              <a:t> </a:t>
            </a:r>
            <a:r>
              <a:rPr sz="2250" spc="-10">
                <a:solidFill>
                  <a:srgbClr val="434A5B"/>
                </a:solidFill>
                <a:latin typeface="Raleway"/>
                <a:cs typeface="Arial"/>
              </a:rPr>
              <a:t>skin.</a:t>
            </a:r>
            <a:endParaRPr sz="2250">
              <a:latin typeface="Raleway"/>
              <a:cs typeface="Arial"/>
            </a:endParaRPr>
          </a:p>
        </p:txBody>
      </p:sp>
      <p:pic>
        <p:nvPicPr>
          <p:cNvPr id="6" name="object 6"/>
          <p:cNvPicPr/>
          <p:nvPr/>
        </p:nvPicPr>
        <p:blipFill>
          <a:blip r:embed="rId4" cstate="print"/>
          <a:stretch>
            <a:fillRect/>
          </a:stretch>
        </p:blipFill>
        <p:spPr>
          <a:xfrm>
            <a:off x="14211222" y="4781603"/>
            <a:ext cx="4715165" cy="4715165"/>
          </a:xfrm>
          <a:prstGeom prst="rect">
            <a:avLst/>
          </a:prstGeom>
        </p:spPr>
      </p:pic>
      <p:sp>
        <p:nvSpPr>
          <p:cNvPr id="7" name="object 7"/>
          <p:cNvSpPr txBox="1"/>
          <p:nvPr/>
        </p:nvSpPr>
        <p:spPr>
          <a:xfrm>
            <a:off x="14184166" y="1748070"/>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8" name="object 8"/>
          <p:cNvSpPr txBox="1"/>
          <p:nvPr/>
        </p:nvSpPr>
        <p:spPr>
          <a:xfrm>
            <a:off x="14184141" y="2015888"/>
            <a:ext cx="4121785" cy="1556385"/>
          </a:xfrm>
          <a:prstGeom prst="rect">
            <a:avLst/>
          </a:prstGeom>
        </p:spPr>
        <p:txBody>
          <a:bodyPr vert="horz" wrap="square" lIns="0" tIns="12065" rIns="0" bIns="0" rtlCol="0">
            <a:spAutoFit/>
          </a:bodyPr>
          <a:lstStyle/>
          <a:p>
            <a:pPr marL="213360" marR="5080" indent="-200660">
              <a:lnSpc>
                <a:spcPct val="120800"/>
              </a:lnSpc>
              <a:spcBef>
                <a:spcPts val="95"/>
              </a:spcBef>
              <a:buChar char="•"/>
              <a:tabLst>
                <a:tab pos="213360" algn="l"/>
              </a:tabLst>
            </a:pPr>
            <a:r>
              <a:rPr sz="1250">
                <a:solidFill>
                  <a:srgbClr val="414042"/>
                </a:solidFill>
                <a:latin typeface="Arial"/>
                <a:cs typeface="Arial"/>
              </a:rPr>
              <a:t>Beeswax</a:t>
            </a:r>
            <a:r>
              <a:rPr sz="1250" spc="70">
                <a:solidFill>
                  <a:srgbClr val="414042"/>
                </a:solidFill>
                <a:latin typeface="Arial"/>
                <a:cs typeface="Arial"/>
              </a:rPr>
              <a:t> </a:t>
            </a:r>
            <a:r>
              <a:rPr sz="1250">
                <a:solidFill>
                  <a:srgbClr val="414042"/>
                </a:solidFill>
                <a:latin typeface="Arial"/>
                <a:cs typeface="Arial"/>
              </a:rPr>
              <a:t>and</a:t>
            </a:r>
            <a:r>
              <a:rPr sz="1250" spc="75">
                <a:solidFill>
                  <a:srgbClr val="414042"/>
                </a:solidFill>
                <a:latin typeface="Arial"/>
                <a:cs typeface="Arial"/>
              </a:rPr>
              <a:t> </a:t>
            </a:r>
            <a:r>
              <a:rPr sz="1250">
                <a:solidFill>
                  <a:srgbClr val="414042"/>
                </a:solidFill>
                <a:latin typeface="Arial"/>
                <a:cs typeface="Arial"/>
              </a:rPr>
              <a:t>Sunflower</a:t>
            </a:r>
            <a:r>
              <a:rPr sz="1250" spc="30">
                <a:solidFill>
                  <a:srgbClr val="414042"/>
                </a:solidFill>
                <a:latin typeface="Arial"/>
                <a:cs typeface="Arial"/>
              </a:rPr>
              <a:t> </a:t>
            </a:r>
            <a:r>
              <a:rPr sz="1250">
                <a:solidFill>
                  <a:srgbClr val="414042"/>
                </a:solidFill>
                <a:latin typeface="Arial"/>
                <a:cs typeface="Arial"/>
              </a:rPr>
              <a:t>Seed</a:t>
            </a:r>
            <a:r>
              <a:rPr sz="1250" spc="15">
                <a:solidFill>
                  <a:srgbClr val="414042"/>
                </a:solidFill>
                <a:latin typeface="Arial"/>
                <a:cs typeface="Arial"/>
              </a:rPr>
              <a:t> </a:t>
            </a:r>
            <a:r>
              <a:rPr sz="1250">
                <a:solidFill>
                  <a:srgbClr val="414042"/>
                </a:solidFill>
                <a:latin typeface="Arial"/>
                <a:cs typeface="Arial"/>
              </a:rPr>
              <a:t>Wax</a:t>
            </a:r>
            <a:r>
              <a:rPr sz="1250" spc="75">
                <a:solidFill>
                  <a:srgbClr val="414042"/>
                </a:solidFill>
                <a:latin typeface="Arial"/>
                <a:cs typeface="Arial"/>
              </a:rPr>
              <a:t> </a:t>
            </a:r>
            <a:r>
              <a:rPr sz="1250">
                <a:solidFill>
                  <a:srgbClr val="414042"/>
                </a:solidFill>
                <a:latin typeface="Arial"/>
                <a:cs typeface="Arial"/>
              </a:rPr>
              <a:t>protect</a:t>
            </a:r>
            <a:r>
              <a:rPr sz="1250" spc="70">
                <a:solidFill>
                  <a:srgbClr val="414042"/>
                </a:solidFill>
                <a:latin typeface="Arial"/>
                <a:cs typeface="Arial"/>
              </a:rPr>
              <a:t> </a:t>
            </a:r>
            <a:r>
              <a:rPr sz="1250">
                <a:solidFill>
                  <a:srgbClr val="414042"/>
                </a:solidFill>
                <a:latin typeface="Arial"/>
                <a:cs typeface="Arial"/>
              </a:rPr>
              <a:t>and</a:t>
            </a:r>
            <a:r>
              <a:rPr sz="1250" spc="75">
                <a:solidFill>
                  <a:srgbClr val="414042"/>
                </a:solidFill>
                <a:latin typeface="Arial"/>
                <a:cs typeface="Arial"/>
              </a:rPr>
              <a:t> </a:t>
            </a:r>
            <a:r>
              <a:rPr sz="1250" spc="-10">
                <a:solidFill>
                  <a:srgbClr val="414042"/>
                </a:solidFill>
                <a:latin typeface="Arial"/>
                <a:cs typeface="Arial"/>
              </a:rPr>
              <a:t>soften </a:t>
            </a:r>
            <a:r>
              <a:rPr sz="1250">
                <a:solidFill>
                  <a:srgbClr val="414042"/>
                </a:solidFill>
                <a:latin typeface="Arial"/>
                <a:cs typeface="Arial"/>
              </a:rPr>
              <a:t>the</a:t>
            </a:r>
            <a:r>
              <a:rPr sz="1250" spc="15">
                <a:solidFill>
                  <a:srgbClr val="414042"/>
                </a:solidFill>
                <a:latin typeface="Arial"/>
                <a:cs typeface="Arial"/>
              </a:rPr>
              <a:t> </a:t>
            </a:r>
            <a:r>
              <a:rPr sz="1250">
                <a:solidFill>
                  <a:srgbClr val="414042"/>
                </a:solidFill>
                <a:latin typeface="Arial"/>
                <a:cs typeface="Arial"/>
              </a:rPr>
              <a:t>skin</a:t>
            </a:r>
            <a:r>
              <a:rPr sz="1250" spc="20">
                <a:solidFill>
                  <a:srgbClr val="414042"/>
                </a:solidFill>
                <a:latin typeface="Arial"/>
                <a:cs typeface="Arial"/>
              </a:rPr>
              <a:t> </a:t>
            </a:r>
            <a:r>
              <a:rPr sz="1250" spc="-10">
                <a:solidFill>
                  <a:srgbClr val="414042"/>
                </a:solidFill>
                <a:latin typeface="Arial"/>
                <a:cs typeface="Arial"/>
              </a:rPr>
              <a:t>barrier.</a:t>
            </a:r>
            <a:endParaRPr sz="1250">
              <a:latin typeface="Arial"/>
              <a:cs typeface="Arial"/>
            </a:endParaRPr>
          </a:p>
          <a:p>
            <a:pPr marL="212725" indent="-200025">
              <a:lnSpc>
                <a:spcPct val="100000"/>
              </a:lnSpc>
              <a:spcBef>
                <a:spcPts val="710"/>
              </a:spcBef>
              <a:buChar char="•"/>
              <a:tabLst>
                <a:tab pos="212725" algn="l"/>
              </a:tabLst>
            </a:pPr>
            <a:r>
              <a:rPr sz="1250">
                <a:solidFill>
                  <a:srgbClr val="414042"/>
                </a:solidFill>
                <a:latin typeface="Arial"/>
                <a:cs typeface="Arial"/>
              </a:rPr>
              <a:t>Vitamin</a:t>
            </a:r>
            <a:r>
              <a:rPr sz="1250" spc="65">
                <a:solidFill>
                  <a:srgbClr val="414042"/>
                </a:solidFill>
                <a:latin typeface="Arial"/>
                <a:cs typeface="Arial"/>
              </a:rPr>
              <a:t> </a:t>
            </a:r>
            <a:r>
              <a:rPr sz="1250">
                <a:solidFill>
                  <a:srgbClr val="414042"/>
                </a:solidFill>
                <a:latin typeface="Arial"/>
                <a:cs typeface="Arial"/>
              </a:rPr>
              <a:t>C</a:t>
            </a:r>
            <a:r>
              <a:rPr sz="1250" spc="65">
                <a:solidFill>
                  <a:srgbClr val="414042"/>
                </a:solidFill>
                <a:latin typeface="Arial"/>
                <a:cs typeface="Arial"/>
              </a:rPr>
              <a:t> </a:t>
            </a:r>
            <a:r>
              <a:rPr sz="1250">
                <a:solidFill>
                  <a:srgbClr val="414042"/>
                </a:solidFill>
                <a:latin typeface="Arial"/>
                <a:cs typeface="Arial"/>
              </a:rPr>
              <a:t>and</a:t>
            </a:r>
            <a:r>
              <a:rPr sz="1250" spc="65">
                <a:solidFill>
                  <a:srgbClr val="414042"/>
                </a:solidFill>
                <a:latin typeface="Arial"/>
                <a:cs typeface="Arial"/>
              </a:rPr>
              <a:t> </a:t>
            </a:r>
            <a:r>
              <a:rPr sz="1250">
                <a:solidFill>
                  <a:srgbClr val="414042"/>
                </a:solidFill>
                <a:latin typeface="Arial"/>
                <a:cs typeface="Arial"/>
              </a:rPr>
              <a:t>Lime</a:t>
            </a:r>
            <a:r>
              <a:rPr sz="1250" spc="65">
                <a:solidFill>
                  <a:srgbClr val="414042"/>
                </a:solidFill>
                <a:latin typeface="Arial"/>
                <a:cs typeface="Arial"/>
              </a:rPr>
              <a:t> </a:t>
            </a:r>
            <a:r>
              <a:rPr sz="1250">
                <a:solidFill>
                  <a:srgbClr val="414042"/>
                </a:solidFill>
                <a:latin typeface="Arial"/>
                <a:cs typeface="Arial"/>
              </a:rPr>
              <a:t>essential</a:t>
            </a:r>
            <a:r>
              <a:rPr sz="1250" spc="10">
                <a:solidFill>
                  <a:srgbClr val="414042"/>
                </a:solidFill>
                <a:latin typeface="Arial"/>
                <a:cs typeface="Arial"/>
              </a:rPr>
              <a:t> </a:t>
            </a:r>
            <a:r>
              <a:rPr sz="1250">
                <a:solidFill>
                  <a:srgbClr val="414042"/>
                </a:solidFill>
                <a:latin typeface="Arial"/>
                <a:cs typeface="Arial"/>
              </a:rPr>
              <a:t>oil</a:t>
            </a:r>
            <a:r>
              <a:rPr sz="1250" spc="15">
                <a:solidFill>
                  <a:srgbClr val="414042"/>
                </a:solidFill>
                <a:latin typeface="Arial"/>
                <a:cs typeface="Arial"/>
              </a:rPr>
              <a:t> </a:t>
            </a:r>
            <a:r>
              <a:rPr sz="1250">
                <a:solidFill>
                  <a:srgbClr val="414042"/>
                </a:solidFill>
                <a:latin typeface="Arial"/>
                <a:cs typeface="Arial"/>
              </a:rPr>
              <a:t>brighten</a:t>
            </a:r>
            <a:r>
              <a:rPr sz="1250" spc="65">
                <a:solidFill>
                  <a:srgbClr val="414042"/>
                </a:solidFill>
                <a:latin typeface="Arial"/>
                <a:cs typeface="Arial"/>
              </a:rPr>
              <a:t> </a:t>
            </a:r>
            <a:r>
              <a:rPr sz="1250">
                <a:solidFill>
                  <a:srgbClr val="414042"/>
                </a:solidFill>
                <a:latin typeface="Arial"/>
                <a:cs typeface="Arial"/>
              </a:rPr>
              <a:t>and</a:t>
            </a:r>
            <a:r>
              <a:rPr sz="1250" spc="65">
                <a:solidFill>
                  <a:srgbClr val="414042"/>
                </a:solidFill>
                <a:latin typeface="Arial"/>
                <a:cs typeface="Arial"/>
              </a:rPr>
              <a:t> </a:t>
            </a:r>
            <a:r>
              <a:rPr sz="1250" spc="-10">
                <a:solidFill>
                  <a:srgbClr val="414042"/>
                </a:solidFill>
                <a:latin typeface="Arial"/>
                <a:cs typeface="Arial"/>
              </a:rPr>
              <a:t>refresh.</a:t>
            </a:r>
            <a:endParaRPr sz="1250">
              <a:latin typeface="Arial"/>
              <a:cs typeface="Arial"/>
            </a:endParaRPr>
          </a:p>
          <a:p>
            <a:pPr marL="213360" marR="381000" indent="-201295">
              <a:lnSpc>
                <a:spcPct val="120800"/>
              </a:lnSpc>
              <a:spcBef>
                <a:spcPts val="390"/>
              </a:spcBef>
              <a:buChar char="•"/>
              <a:tabLst>
                <a:tab pos="213360" algn="l"/>
              </a:tabLst>
            </a:pPr>
            <a:r>
              <a:rPr sz="1250">
                <a:solidFill>
                  <a:srgbClr val="414042"/>
                </a:solidFill>
                <a:latin typeface="Arial"/>
                <a:cs typeface="Arial"/>
              </a:rPr>
              <a:t>Transforms</a:t>
            </a:r>
            <a:r>
              <a:rPr sz="1250" spc="45">
                <a:solidFill>
                  <a:srgbClr val="414042"/>
                </a:solidFill>
                <a:latin typeface="Arial"/>
                <a:cs typeface="Arial"/>
              </a:rPr>
              <a:t> </a:t>
            </a:r>
            <a:r>
              <a:rPr sz="1250">
                <a:solidFill>
                  <a:srgbClr val="414042"/>
                </a:solidFill>
                <a:latin typeface="Arial"/>
                <a:cs typeface="Arial"/>
              </a:rPr>
              <a:t>into</a:t>
            </a:r>
            <a:r>
              <a:rPr sz="1250" spc="50">
                <a:solidFill>
                  <a:srgbClr val="414042"/>
                </a:solidFill>
                <a:latin typeface="Arial"/>
                <a:cs typeface="Arial"/>
              </a:rPr>
              <a:t> </a:t>
            </a:r>
            <a:r>
              <a:rPr sz="1250">
                <a:solidFill>
                  <a:srgbClr val="414042"/>
                </a:solidFill>
                <a:latin typeface="Arial"/>
                <a:cs typeface="Arial"/>
              </a:rPr>
              <a:t>a</a:t>
            </a:r>
            <a:r>
              <a:rPr sz="1250" spc="50">
                <a:solidFill>
                  <a:srgbClr val="414042"/>
                </a:solidFill>
                <a:latin typeface="Arial"/>
                <a:cs typeface="Arial"/>
              </a:rPr>
              <a:t> </a:t>
            </a:r>
            <a:r>
              <a:rPr sz="1250">
                <a:solidFill>
                  <a:srgbClr val="414042"/>
                </a:solidFill>
                <a:latin typeface="Arial"/>
                <a:cs typeface="Arial"/>
              </a:rPr>
              <a:t>light</a:t>
            </a:r>
            <a:r>
              <a:rPr sz="1250" spc="45">
                <a:solidFill>
                  <a:srgbClr val="414042"/>
                </a:solidFill>
                <a:latin typeface="Arial"/>
                <a:cs typeface="Arial"/>
              </a:rPr>
              <a:t> </a:t>
            </a:r>
            <a:r>
              <a:rPr sz="1250">
                <a:solidFill>
                  <a:srgbClr val="414042"/>
                </a:solidFill>
                <a:latin typeface="Arial"/>
                <a:cs typeface="Arial"/>
              </a:rPr>
              <a:t>milk</a:t>
            </a:r>
            <a:r>
              <a:rPr sz="1250" spc="10">
                <a:solidFill>
                  <a:srgbClr val="414042"/>
                </a:solidFill>
                <a:latin typeface="Arial"/>
                <a:cs typeface="Arial"/>
              </a:rPr>
              <a:t> </a:t>
            </a:r>
            <a:r>
              <a:rPr sz="1250">
                <a:solidFill>
                  <a:srgbClr val="414042"/>
                </a:solidFill>
                <a:latin typeface="Arial"/>
                <a:cs typeface="Arial"/>
              </a:rPr>
              <a:t>when</a:t>
            </a:r>
            <a:r>
              <a:rPr sz="1250" spc="5">
                <a:solidFill>
                  <a:srgbClr val="414042"/>
                </a:solidFill>
                <a:latin typeface="Arial"/>
                <a:cs typeface="Arial"/>
              </a:rPr>
              <a:t> </a:t>
            </a:r>
            <a:r>
              <a:rPr sz="1250">
                <a:solidFill>
                  <a:srgbClr val="414042"/>
                </a:solidFill>
                <a:latin typeface="Arial"/>
                <a:cs typeface="Arial"/>
              </a:rPr>
              <a:t>water</a:t>
            </a:r>
            <a:r>
              <a:rPr sz="1250" spc="5">
                <a:solidFill>
                  <a:srgbClr val="414042"/>
                </a:solidFill>
                <a:latin typeface="Arial"/>
                <a:cs typeface="Arial"/>
              </a:rPr>
              <a:t> </a:t>
            </a:r>
            <a:r>
              <a:rPr sz="1250">
                <a:solidFill>
                  <a:srgbClr val="414042"/>
                </a:solidFill>
                <a:latin typeface="Arial"/>
                <a:cs typeface="Arial"/>
              </a:rPr>
              <a:t>is</a:t>
            </a:r>
            <a:r>
              <a:rPr sz="1250" spc="50">
                <a:solidFill>
                  <a:srgbClr val="414042"/>
                </a:solidFill>
                <a:latin typeface="Arial"/>
                <a:cs typeface="Arial"/>
              </a:rPr>
              <a:t> </a:t>
            </a:r>
            <a:r>
              <a:rPr sz="1250" spc="-10">
                <a:solidFill>
                  <a:srgbClr val="414042"/>
                </a:solidFill>
                <a:latin typeface="Arial"/>
                <a:cs typeface="Arial"/>
              </a:rPr>
              <a:t>added, </a:t>
            </a:r>
            <a:r>
              <a:rPr sz="1250">
                <a:solidFill>
                  <a:srgbClr val="414042"/>
                </a:solidFill>
                <a:latin typeface="Arial"/>
                <a:cs typeface="Arial"/>
              </a:rPr>
              <a:t>rinsing</a:t>
            </a:r>
            <a:r>
              <a:rPr sz="1250" spc="35">
                <a:solidFill>
                  <a:srgbClr val="414042"/>
                </a:solidFill>
                <a:latin typeface="Arial"/>
                <a:cs typeface="Arial"/>
              </a:rPr>
              <a:t> </a:t>
            </a:r>
            <a:r>
              <a:rPr sz="1250">
                <a:solidFill>
                  <a:srgbClr val="414042"/>
                </a:solidFill>
                <a:latin typeface="Arial"/>
                <a:cs typeface="Arial"/>
              </a:rPr>
              <a:t>away</a:t>
            </a:r>
            <a:r>
              <a:rPr sz="1250" spc="-5">
                <a:solidFill>
                  <a:srgbClr val="414042"/>
                </a:solidFill>
                <a:latin typeface="Arial"/>
                <a:cs typeface="Arial"/>
              </a:rPr>
              <a:t> </a:t>
            </a:r>
            <a:r>
              <a:rPr sz="1250" spc="-10">
                <a:solidFill>
                  <a:srgbClr val="414042"/>
                </a:solidFill>
                <a:latin typeface="Arial"/>
                <a:cs typeface="Arial"/>
              </a:rPr>
              <a:t>cleanly.</a:t>
            </a:r>
            <a:endParaRPr sz="1250">
              <a:latin typeface="Arial"/>
              <a:cs typeface="Arial"/>
            </a:endParaRPr>
          </a:p>
          <a:p>
            <a:pPr marL="212725" indent="-200025">
              <a:lnSpc>
                <a:spcPct val="100000"/>
              </a:lnSpc>
              <a:spcBef>
                <a:spcPts val="710"/>
              </a:spcBef>
              <a:buChar char="•"/>
              <a:tabLst>
                <a:tab pos="212725" algn="l"/>
              </a:tabLst>
            </a:pPr>
            <a:r>
              <a:rPr sz="1250">
                <a:solidFill>
                  <a:srgbClr val="414042"/>
                </a:solidFill>
                <a:latin typeface="Arial"/>
                <a:cs typeface="Arial"/>
              </a:rPr>
              <a:t>Leaves</a:t>
            </a:r>
            <a:r>
              <a:rPr sz="1250" spc="30">
                <a:solidFill>
                  <a:srgbClr val="414042"/>
                </a:solidFill>
                <a:latin typeface="Arial"/>
                <a:cs typeface="Arial"/>
              </a:rPr>
              <a:t> </a:t>
            </a:r>
            <a:r>
              <a:rPr sz="1250">
                <a:solidFill>
                  <a:srgbClr val="414042"/>
                </a:solidFill>
                <a:latin typeface="Arial"/>
                <a:cs typeface="Arial"/>
              </a:rPr>
              <a:t>skin</a:t>
            </a:r>
            <a:r>
              <a:rPr sz="1250" spc="25">
                <a:solidFill>
                  <a:srgbClr val="414042"/>
                </a:solidFill>
                <a:latin typeface="Arial"/>
                <a:cs typeface="Arial"/>
              </a:rPr>
              <a:t> </a:t>
            </a:r>
            <a:r>
              <a:rPr sz="1250">
                <a:solidFill>
                  <a:srgbClr val="414042"/>
                </a:solidFill>
                <a:latin typeface="Arial"/>
                <a:cs typeface="Arial"/>
              </a:rPr>
              <a:t>soft,</a:t>
            </a:r>
            <a:r>
              <a:rPr sz="1250" spc="30">
                <a:solidFill>
                  <a:srgbClr val="414042"/>
                </a:solidFill>
                <a:latin typeface="Arial"/>
                <a:cs typeface="Arial"/>
              </a:rPr>
              <a:t> </a:t>
            </a:r>
            <a:r>
              <a:rPr sz="1250">
                <a:solidFill>
                  <a:srgbClr val="414042"/>
                </a:solidFill>
                <a:latin typeface="Arial"/>
                <a:cs typeface="Arial"/>
              </a:rPr>
              <a:t>cushioned,</a:t>
            </a:r>
            <a:r>
              <a:rPr sz="1250" spc="30">
                <a:solidFill>
                  <a:srgbClr val="414042"/>
                </a:solidFill>
                <a:latin typeface="Arial"/>
                <a:cs typeface="Arial"/>
              </a:rPr>
              <a:t> </a:t>
            </a:r>
            <a:r>
              <a:rPr sz="1250">
                <a:solidFill>
                  <a:srgbClr val="414042"/>
                </a:solidFill>
                <a:latin typeface="Arial"/>
                <a:cs typeface="Arial"/>
              </a:rPr>
              <a:t>and</a:t>
            </a:r>
            <a:r>
              <a:rPr sz="1250" spc="30">
                <a:solidFill>
                  <a:srgbClr val="414042"/>
                </a:solidFill>
                <a:latin typeface="Arial"/>
                <a:cs typeface="Arial"/>
              </a:rPr>
              <a:t> </a:t>
            </a:r>
            <a:r>
              <a:rPr sz="1250" spc="-10">
                <a:solidFill>
                  <a:srgbClr val="414042"/>
                </a:solidFill>
                <a:latin typeface="Arial"/>
                <a:cs typeface="Arial"/>
              </a:rPr>
              <a:t>replenished.</a:t>
            </a:r>
            <a:endParaRPr sz="1250">
              <a:latin typeface="Arial"/>
              <a:cs typeface="Arial"/>
            </a:endParaRPr>
          </a:p>
        </p:txBody>
      </p:sp>
      <p:sp>
        <p:nvSpPr>
          <p:cNvPr id="9" name="object 9"/>
          <p:cNvSpPr txBox="1"/>
          <p:nvPr/>
        </p:nvSpPr>
        <p:spPr>
          <a:xfrm>
            <a:off x="11201543" y="4781592"/>
            <a:ext cx="2658745" cy="6527165"/>
          </a:xfrm>
          <a:prstGeom prst="rect">
            <a:avLst/>
          </a:prstGeom>
          <a:solidFill>
            <a:srgbClr val="EBEBED"/>
          </a:solidFill>
        </p:spPr>
        <p:txBody>
          <a:bodyPr vert="horz" wrap="square" lIns="0" tIns="65405" rIns="0" bIns="0" rtlCol="0">
            <a:spAutoFit/>
          </a:bodyPr>
          <a:lstStyle/>
          <a:p>
            <a:pPr>
              <a:lnSpc>
                <a:spcPct val="100000"/>
              </a:lnSpc>
              <a:spcBef>
                <a:spcPts val="515"/>
              </a:spcBef>
            </a:pPr>
            <a:endParaRPr sz="1450">
              <a:latin typeface="Times New Roman"/>
              <a:cs typeface="Times New Roman"/>
            </a:endParaRPr>
          </a:p>
          <a:p>
            <a:pPr marL="275590">
              <a:lnSpc>
                <a:spcPct val="100000"/>
              </a:lnSpc>
              <a:spcBef>
                <a:spcPts val="5"/>
              </a:spcBef>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76250" marR="512445" indent="-200660">
              <a:lnSpc>
                <a:spcPct val="120800"/>
              </a:lnSpc>
              <a:spcBef>
                <a:spcPts val="550"/>
              </a:spcBef>
              <a:buChar char="•"/>
              <a:tabLst>
                <a:tab pos="476250" algn="l"/>
              </a:tabLst>
            </a:pPr>
            <a:r>
              <a:rPr sz="1250">
                <a:solidFill>
                  <a:srgbClr val="414042"/>
                </a:solidFill>
                <a:latin typeface="Arial"/>
                <a:cs typeface="Arial"/>
              </a:rPr>
              <a:t>Massage</a:t>
            </a:r>
            <a:r>
              <a:rPr sz="1250" spc="75">
                <a:solidFill>
                  <a:srgbClr val="414042"/>
                </a:solidFill>
                <a:latin typeface="Arial"/>
                <a:cs typeface="Arial"/>
              </a:rPr>
              <a:t> </a:t>
            </a:r>
            <a:r>
              <a:rPr sz="1250">
                <a:solidFill>
                  <a:srgbClr val="414042"/>
                </a:solidFill>
                <a:latin typeface="Arial"/>
                <a:cs typeface="Arial"/>
              </a:rPr>
              <a:t>onto</a:t>
            </a:r>
            <a:r>
              <a:rPr sz="1250" spc="75">
                <a:solidFill>
                  <a:srgbClr val="414042"/>
                </a:solidFill>
                <a:latin typeface="Arial"/>
                <a:cs typeface="Arial"/>
              </a:rPr>
              <a:t> </a:t>
            </a:r>
            <a:r>
              <a:rPr sz="1250">
                <a:solidFill>
                  <a:srgbClr val="414042"/>
                </a:solidFill>
                <a:latin typeface="Arial"/>
                <a:cs typeface="Arial"/>
              </a:rPr>
              <a:t>dry</a:t>
            </a:r>
            <a:r>
              <a:rPr sz="1250" spc="30">
                <a:solidFill>
                  <a:srgbClr val="414042"/>
                </a:solidFill>
                <a:latin typeface="Arial"/>
                <a:cs typeface="Arial"/>
              </a:rPr>
              <a:t> </a:t>
            </a:r>
            <a:r>
              <a:rPr sz="1250" spc="-10">
                <a:solidFill>
                  <a:srgbClr val="414042"/>
                </a:solidFill>
                <a:latin typeface="Arial"/>
                <a:cs typeface="Arial"/>
              </a:rPr>
              <a:t>skin, </a:t>
            </a:r>
            <a:r>
              <a:rPr sz="1250" spc="10">
                <a:solidFill>
                  <a:srgbClr val="414042"/>
                </a:solidFill>
                <a:latin typeface="Arial"/>
                <a:cs typeface="Arial"/>
              </a:rPr>
              <a:t>emulsify</a:t>
            </a:r>
            <a:r>
              <a:rPr sz="1250" spc="50">
                <a:solidFill>
                  <a:srgbClr val="414042"/>
                </a:solidFill>
                <a:latin typeface="Arial"/>
                <a:cs typeface="Arial"/>
              </a:rPr>
              <a:t> </a:t>
            </a:r>
            <a:r>
              <a:rPr sz="1250" spc="10">
                <a:solidFill>
                  <a:srgbClr val="414042"/>
                </a:solidFill>
                <a:latin typeface="Arial"/>
                <a:cs typeface="Arial"/>
              </a:rPr>
              <a:t>with</a:t>
            </a:r>
            <a:r>
              <a:rPr sz="1250" spc="105">
                <a:solidFill>
                  <a:srgbClr val="414042"/>
                </a:solidFill>
                <a:latin typeface="Arial"/>
                <a:cs typeface="Arial"/>
              </a:rPr>
              <a:t> </a:t>
            </a:r>
            <a:r>
              <a:rPr sz="1250" spc="-10">
                <a:solidFill>
                  <a:srgbClr val="414042"/>
                </a:solidFill>
                <a:latin typeface="Arial"/>
                <a:cs typeface="Arial"/>
              </a:rPr>
              <a:t>water, </a:t>
            </a:r>
            <a:r>
              <a:rPr sz="1250">
                <a:solidFill>
                  <a:srgbClr val="414042"/>
                </a:solidFill>
                <a:latin typeface="Arial"/>
                <a:cs typeface="Arial"/>
              </a:rPr>
              <a:t>and</a:t>
            </a:r>
            <a:r>
              <a:rPr sz="1250" spc="35">
                <a:solidFill>
                  <a:srgbClr val="414042"/>
                </a:solidFill>
                <a:latin typeface="Arial"/>
                <a:cs typeface="Arial"/>
              </a:rPr>
              <a:t> </a:t>
            </a:r>
            <a:r>
              <a:rPr sz="1250" spc="-10">
                <a:solidFill>
                  <a:srgbClr val="414042"/>
                </a:solidFill>
                <a:latin typeface="Arial"/>
                <a:cs typeface="Arial"/>
              </a:rPr>
              <a:t>rinse.</a:t>
            </a:r>
            <a:endParaRPr sz="1250">
              <a:latin typeface="Arial"/>
              <a:cs typeface="Arial"/>
            </a:endParaRPr>
          </a:p>
          <a:p>
            <a:pPr marL="476250" marR="407670" indent="-201295">
              <a:lnSpc>
                <a:spcPct val="120700"/>
              </a:lnSpc>
              <a:spcBef>
                <a:spcPts val="595"/>
              </a:spcBef>
              <a:buChar char="•"/>
              <a:tabLst>
                <a:tab pos="476250" algn="l"/>
              </a:tabLst>
            </a:pPr>
            <a:r>
              <a:rPr sz="1250">
                <a:solidFill>
                  <a:srgbClr val="414042"/>
                </a:solidFill>
                <a:latin typeface="Arial"/>
                <a:cs typeface="Arial"/>
              </a:rPr>
              <a:t>Ideal</a:t>
            </a:r>
            <a:r>
              <a:rPr sz="1250" spc="-15">
                <a:solidFill>
                  <a:srgbClr val="414042"/>
                </a:solidFill>
                <a:latin typeface="Arial"/>
                <a:cs typeface="Arial"/>
              </a:rPr>
              <a:t> </a:t>
            </a:r>
            <a:r>
              <a:rPr sz="1250">
                <a:solidFill>
                  <a:srgbClr val="414042"/>
                </a:solidFill>
                <a:latin typeface="Arial"/>
                <a:cs typeface="Arial"/>
              </a:rPr>
              <a:t>for</a:t>
            </a:r>
            <a:r>
              <a:rPr sz="1250" spc="-5">
                <a:solidFill>
                  <a:srgbClr val="414042"/>
                </a:solidFill>
                <a:latin typeface="Arial"/>
                <a:cs typeface="Arial"/>
              </a:rPr>
              <a:t> </a:t>
            </a:r>
            <a:r>
              <a:rPr sz="1250">
                <a:solidFill>
                  <a:srgbClr val="414042"/>
                </a:solidFill>
                <a:latin typeface="Arial"/>
                <a:cs typeface="Arial"/>
              </a:rPr>
              <a:t>the</a:t>
            </a:r>
            <a:r>
              <a:rPr sz="1250" spc="35">
                <a:solidFill>
                  <a:srgbClr val="414042"/>
                </a:solidFill>
                <a:latin typeface="Arial"/>
                <a:cs typeface="Arial"/>
              </a:rPr>
              <a:t> </a:t>
            </a:r>
            <a:r>
              <a:rPr sz="1250">
                <a:solidFill>
                  <a:srgbClr val="414042"/>
                </a:solidFill>
                <a:latin typeface="Arial"/>
                <a:cs typeface="Arial"/>
              </a:rPr>
              <a:t>first</a:t>
            </a:r>
            <a:r>
              <a:rPr sz="1250" spc="35">
                <a:solidFill>
                  <a:srgbClr val="414042"/>
                </a:solidFill>
                <a:latin typeface="Arial"/>
                <a:cs typeface="Arial"/>
              </a:rPr>
              <a:t> </a:t>
            </a:r>
            <a:r>
              <a:rPr sz="1250" spc="-10">
                <a:solidFill>
                  <a:srgbClr val="414042"/>
                </a:solidFill>
                <a:latin typeface="Arial"/>
                <a:cs typeface="Arial"/>
              </a:rPr>
              <a:t>cleanse </a:t>
            </a:r>
            <a:r>
              <a:rPr sz="1250">
                <a:solidFill>
                  <a:srgbClr val="414042"/>
                </a:solidFill>
                <a:latin typeface="Arial"/>
                <a:cs typeface="Arial"/>
              </a:rPr>
              <a:t>in</a:t>
            </a:r>
            <a:r>
              <a:rPr sz="1250" spc="85">
                <a:solidFill>
                  <a:srgbClr val="414042"/>
                </a:solidFill>
                <a:latin typeface="Arial"/>
                <a:cs typeface="Arial"/>
              </a:rPr>
              <a:t> </a:t>
            </a:r>
            <a:r>
              <a:rPr sz="1250">
                <a:solidFill>
                  <a:srgbClr val="414042"/>
                </a:solidFill>
                <a:latin typeface="Arial"/>
                <a:cs typeface="Arial"/>
              </a:rPr>
              <a:t>a</a:t>
            </a:r>
            <a:r>
              <a:rPr sz="1250" spc="85">
                <a:solidFill>
                  <a:srgbClr val="414042"/>
                </a:solidFill>
                <a:latin typeface="Arial"/>
                <a:cs typeface="Arial"/>
              </a:rPr>
              <a:t> </a:t>
            </a:r>
            <a:r>
              <a:rPr sz="1250">
                <a:solidFill>
                  <a:srgbClr val="414042"/>
                </a:solidFill>
                <a:latin typeface="Arial"/>
                <a:cs typeface="Arial"/>
              </a:rPr>
              <a:t>double-</a:t>
            </a:r>
            <a:r>
              <a:rPr sz="1250" spc="-10">
                <a:solidFill>
                  <a:srgbClr val="414042"/>
                </a:solidFill>
                <a:latin typeface="Arial"/>
                <a:cs typeface="Arial"/>
              </a:rPr>
              <a:t>cleansing routine.</a:t>
            </a:r>
            <a:endParaRPr sz="1250">
              <a:latin typeface="Arial"/>
              <a:cs typeface="Arial"/>
            </a:endParaRPr>
          </a:p>
          <a:p>
            <a:pPr marL="476250" marR="359410" indent="-201295">
              <a:lnSpc>
                <a:spcPct val="120700"/>
              </a:lnSpc>
              <a:spcBef>
                <a:spcPts val="590"/>
              </a:spcBef>
              <a:buChar char="•"/>
              <a:tabLst>
                <a:tab pos="476250" algn="l"/>
              </a:tabLst>
            </a:pPr>
            <a:r>
              <a:rPr sz="1250">
                <a:solidFill>
                  <a:srgbClr val="414042"/>
                </a:solidFill>
                <a:latin typeface="Arial"/>
                <a:cs typeface="Arial"/>
              </a:rPr>
              <a:t>Gently</a:t>
            </a:r>
            <a:r>
              <a:rPr sz="1250" spc="25">
                <a:solidFill>
                  <a:srgbClr val="414042"/>
                </a:solidFill>
                <a:latin typeface="Arial"/>
                <a:cs typeface="Arial"/>
              </a:rPr>
              <a:t> </a:t>
            </a:r>
            <a:r>
              <a:rPr sz="1250">
                <a:solidFill>
                  <a:srgbClr val="414042"/>
                </a:solidFill>
                <a:latin typeface="Arial"/>
                <a:cs typeface="Arial"/>
              </a:rPr>
              <a:t>dissolves</a:t>
            </a:r>
            <a:r>
              <a:rPr sz="1250" spc="75">
                <a:solidFill>
                  <a:srgbClr val="414042"/>
                </a:solidFill>
                <a:latin typeface="Arial"/>
                <a:cs typeface="Arial"/>
              </a:rPr>
              <a:t> </a:t>
            </a:r>
            <a:r>
              <a:rPr sz="1250" spc="-10">
                <a:solidFill>
                  <a:srgbClr val="414042"/>
                </a:solidFill>
                <a:latin typeface="Arial"/>
                <a:cs typeface="Arial"/>
              </a:rPr>
              <a:t>makeup </a:t>
            </a:r>
            <a:r>
              <a:rPr sz="1250">
                <a:solidFill>
                  <a:srgbClr val="414042"/>
                </a:solidFill>
                <a:latin typeface="Arial"/>
                <a:cs typeface="Arial"/>
              </a:rPr>
              <a:t>and</a:t>
            </a:r>
            <a:r>
              <a:rPr sz="1250" spc="120">
                <a:solidFill>
                  <a:srgbClr val="414042"/>
                </a:solidFill>
                <a:latin typeface="Arial"/>
                <a:cs typeface="Arial"/>
              </a:rPr>
              <a:t> </a:t>
            </a:r>
            <a:r>
              <a:rPr sz="1250">
                <a:solidFill>
                  <a:srgbClr val="414042"/>
                </a:solidFill>
                <a:latin typeface="Arial"/>
                <a:cs typeface="Arial"/>
              </a:rPr>
              <a:t>impurities</a:t>
            </a:r>
            <a:r>
              <a:rPr sz="1250" spc="120">
                <a:solidFill>
                  <a:srgbClr val="414042"/>
                </a:solidFill>
                <a:latin typeface="Arial"/>
                <a:cs typeface="Arial"/>
              </a:rPr>
              <a:t> </a:t>
            </a:r>
            <a:r>
              <a:rPr sz="1250">
                <a:solidFill>
                  <a:srgbClr val="414042"/>
                </a:solidFill>
                <a:latin typeface="Arial"/>
                <a:cs typeface="Arial"/>
              </a:rPr>
              <a:t>from</a:t>
            </a:r>
            <a:r>
              <a:rPr sz="1250" spc="125">
                <a:solidFill>
                  <a:srgbClr val="414042"/>
                </a:solidFill>
                <a:latin typeface="Arial"/>
                <a:cs typeface="Arial"/>
              </a:rPr>
              <a:t> </a:t>
            </a:r>
            <a:r>
              <a:rPr sz="1250" spc="-25">
                <a:solidFill>
                  <a:srgbClr val="414042"/>
                </a:solidFill>
                <a:latin typeface="Arial"/>
                <a:cs typeface="Arial"/>
              </a:rPr>
              <a:t>the </a:t>
            </a:r>
            <a:r>
              <a:rPr sz="1250" spc="-10">
                <a:solidFill>
                  <a:srgbClr val="414042"/>
                </a:solidFill>
                <a:latin typeface="Arial"/>
                <a:cs typeface="Arial"/>
              </a:rPr>
              <a:t>skin.</a:t>
            </a:r>
            <a:endParaRPr sz="1250">
              <a:latin typeface="Arial"/>
              <a:cs typeface="Arial"/>
            </a:endParaRPr>
          </a:p>
          <a:p>
            <a:pPr marL="476250" marR="1018540" indent="-201295">
              <a:lnSpc>
                <a:spcPct val="120700"/>
              </a:lnSpc>
              <a:spcBef>
                <a:spcPts val="595"/>
              </a:spcBef>
              <a:buChar char="•"/>
              <a:tabLst>
                <a:tab pos="476250" algn="l"/>
              </a:tabLst>
            </a:pPr>
            <a:r>
              <a:rPr sz="1250" spc="-10">
                <a:solidFill>
                  <a:srgbClr val="414042"/>
                </a:solidFill>
                <a:latin typeface="Arial"/>
                <a:cs typeface="Arial"/>
              </a:rPr>
              <a:t>Safe </a:t>
            </a:r>
            <a:r>
              <a:rPr sz="1250">
                <a:solidFill>
                  <a:srgbClr val="414042"/>
                </a:solidFill>
                <a:latin typeface="Arial"/>
                <a:cs typeface="Arial"/>
              </a:rPr>
              <a:t>for</a:t>
            </a:r>
            <a:r>
              <a:rPr sz="1250" spc="-45">
                <a:solidFill>
                  <a:srgbClr val="414042"/>
                </a:solidFill>
                <a:latin typeface="Arial"/>
                <a:cs typeface="Arial"/>
              </a:rPr>
              <a:t> </a:t>
            </a:r>
            <a:r>
              <a:rPr sz="1250" spc="-10">
                <a:solidFill>
                  <a:srgbClr val="414042"/>
                </a:solidFill>
                <a:latin typeface="Arial"/>
                <a:cs typeface="Arial"/>
              </a:rPr>
              <a:t>eyelash extensions.</a:t>
            </a:r>
            <a:endParaRPr sz="125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white tube of cream&#10;&#10;AI-generated content may be incorrect.">
            <a:extLst>
              <a:ext uri="{FF2B5EF4-FFF2-40B4-BE49-F238E27FC236}">
                <a16:creationId xmlns:a16="http://schemas.microsoft.com/office/drawing/2014/main" id="{A0FEA243-FBB2-5B6F-492D-7660399619A1}"/>
              </a:ext>
            </a:extLst>
          </p:cNvPr>
          <p:cNvPicPr>
            <a:picLocks noChangeAspect="1"/>
          </p:cNvPicPr>
          <p:nvPr/>
        </p:nvPicPr>
        <p:blipFill>
          <a:blip r:embed="rId3"/>
          <a:stretch>
            <a:fillRect/>
          </a:stretch>
        </p:blipFill>
        <p:spPr>
          <a:xfrm>
            <a:off x="802" y="1498"/>
            <a:ext cx="10055924" cy="11315122"/>
          </a:xfrm>
          <a:prstGeom prst="rect">
            <a:avLst/>
          </a:prstGeom>
        </p:spPr>
      </p:pic>
      <p:sp>
        <p:nvSpPr>
          <p:cNvPr id="4" name="object 2">
            <a:extLst>
              <a:ext uri="{FF2B5EF4-FFF2-40B4-BE49-F238E27FC236}">
                <a16:creationId xmlns:a16="http://schemas.microsoft.com/office/drawing/2014/main" id="{68245529-8D68-9ADC-17A1-167C6387B0B9}"/>
              </a:ext>
            </a:extLst>
          </p:cNvPr>
          <p:cNvSpPr txBox="1"/>
          <p:nvPr/>
        </p:nvSpPr>
        <p:spPr>
          <a:xfrm>
            <a:off x="11201543" y="0"/>
            <a:ext cx="2658745" cy="4646913"/>
          </a:xfrm>
          <a:prstGeom prst="rect">
            <a:avLst/>
          </a:prstGeom>
          <a:solidFill>
            <a:srgbClr val="EBEBED"/>
          </a:solidFill>
        </p:spPr>
        <p:txBody>
          <a:bodyPr vert="horz" wrap="square" lIns="0" tIns="0" rIns="0" bIns="0" rtlCol="0" anchor="t">
            <a:spAutoFit/>
          </a:bodyPr>
          <a:lstStyle>
            <a:defPPr>
              <a:defRPr kern="0"/>
            </a:defP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535"/>
              </a:spcBef>
            </a:pPr>
            <a:endParaRPr sz="1450">
              <a:latin typeface="Times New Roman"/>
              <a:cs typeface="Times New Roman"/>
            </a:endParaRPr>
          </a:p>
          <a:p>
            <a:pPr marL="26543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65455" indent="-200025">
              <a:lnSpc>
                <a:spcPct val="100000"/>
              </a:lnSpc>
              <a:spcBef>
                <a:spcPts val="670"/>
              </a:spcBef>
              <a:buChar char="•"/>
              <a:tabLst>
                <a:tab pos="465455" algn="l"/>
              </a:tabLst>
            </a:pPr>
            <a:r>
              <a:rPr sz="1250" spc="-10">
                <a:solidFill>
                  <a:srgbClr val="414042"/>
                </a:solidFill>
                <a:latin typeface="Arial"/>
                <a:cs typeface="Arial"/>
              </a:rPr>
              <a:t>Glycerin</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Lauric </a:t>
            </a:r>
            <a:r>
              <a:rPr sz="1250" spc="-20">
                <a:solidFill>
                  <a:srgbClr val="414042"/>
                </a:solidFill>
                <a:latin typeface="Arial"/>
                <a:cs typeface="Arial"/>
              </a:rPr>
              <a:t>Acid</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Litsea</a:t>
            </a:r>
            <a:r>
              <a:rPr sz="1250" spc="35">
                <a:solidFill>
                  <a:srgbClr val="414042"/>
                </a:solidFill>
                <a:latin typeface="Arial"/>
                <a:cs typeface="Arial"/>
              </a:rPr>
              <a:t> </a:t>
            </a:r>
            <a:r>
              <a:rPr sz="1250" spc="-220">
                <a:solidFill>
                  <a:srgbClr val="414042"/>
                </a:solidFill>
                <a:latin typeface="Arial"/>
                <a:cs typeface="Arial"/>
              </a:rPr>
              <a:t>+</a:t>
            </a:r>
            <a:r>
              <a:rPr sz="1250" spc="40">
                <a:solidFill>
                  <a:srgbClr val="414042"/>
                </a:solidFill>
                <a:latin typeface="Arial"/>
                <a:cs typeface="Arial"/>
              </a:rPr>
              <a:t> </a:t>
            </a:r>
            <a:r>
              <a:rPr sz="1250">
                <a:solidFill>
                  <a:srgbClr val="414042"/>
                </a:solidFill>
                <a:latin typeface="Arial"/>
                <a:cs typeface="Arial"/>
              </a:rPr>
              <a:t>Lime</a:t>
            </a:r>
            <a:r>
              <a:rPr sz="1250" spc="40">
                <a:solidFill>
                  <a:srgbClr val="414042"/>
                </a:solidFill>
                <a:latin typeface="Arial"/>
                <a:cs typeface="Arial"/>
              </a:rPr>
              <a:t> </a:t>
            </a:r>
            <a:r>
              <a:rPr sz="1250">
                <a:solidFill>
                  <a:srgbClr val="414042"/>
                </a:solidFill>
                <a:latin typeface="Arial"/>
                <a:cs typeface="Arial"/>
              </a:rPr>
              <a:t>essential</a:t>
            </a:r>
            <a:r>
              <a:rPr sz="1250" spc="-5">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Coconut</a:t>
            </a:r>
            <a:r>
              <a:rPr sz="1250" spc="130">
                <a:solidFill>
                  <a:srgbClr val="414042"/>
                </a:solidFill>
                <a:latin typeface="Arial"/>
                <a:cs typeface="Arial"/>
              </a:rPr>
              <a:t> </a:t>
            </a:r>
            <a:r>
              <a:rPr sz="1250">
                <a:solidFill>
                  <a:srgbClr val="414042"/>
                </a:solidFill>
                <a:latin typeface="Arial"/>
                <a:cs typeface="Arial"/>
              </a:rPr>
              <a:t>Derived</a:t>
            </a:r>
            <a:r>
              <a:rPr sz="1250" spc="130">
                <a:solidFill>
                  <a:srgbClr val="414042"/>
                </a:solidFill>
                <a:latin typeface="Arial"/>
                <a:cs typeface="Arial"/>
              </a:rPr>
              <a:t> </a:t>
            </a:r>
            <a:r>
              <a:rPr sz="1250" spc="-10">
                <a:solidFill>
                  <a:srgbClr val="414042"/>
                </a:solidFill>
                <a:latin typeface="Arial"/>
                <a:cs typeface="Arial"/>
              </a:rPr>
              <a:t>Cleansers</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Petitgrain</a:t>
            </a:r>
            <a:r>
              <a:rPr sz="1250" spc="15">
                <a:solidFill>
                  <a:srgbClr val="414042"/>
                </a:solidFill>
                <a:latin typeface="Arial"/>
                <a:cs typeface="Arial"/>
              </a:rPr>
              <a:t> </a:t>
            </a:r>
            <a:r>
              <a:rPr sz="1250" spc="-10">
                <a:solidFill>
                  <a:srgbClr val="414042"/>
                </a:solidFill>
                <a:latin typeface="Arial"/>
                <a:cs typeface="Arial"/>
              </a:rPr>
              <a:t>Essential</a:t>
            </a:r>
            <a:r>
              <a:rPr sz="1250" spc="-30">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Jojoba</a:t>
            </a:r>
            <a:r>
              <a:rPr sz="1250" spc="25">
                <a:solidFill>
                  <a:srgbClr val="414042"/>
                </a:solidFill>
                <a:latin typeface="Arial"/>
                <a:cs typeface="Arial"/>
              </a:rPr>
              <a:t> </a:t>
            </a:r>
            <a:r>
              <a:rPr sz="1250" spc="-25">
                <a:solidFill>
                  <a:srgbClr val="414042"/>
                </a:solidFill>
                <a:latin typeface="Arial"/>
                <a:cs typeface="Arial"/>
              </a:rPr>
              <a:t>Oil</a:t>
            </a:r>
            <a:endParaRPr sz="1250">
              <a:latin typeface="Arial"/>
              <a:cs typeface="Arial"/>
            </a:endParaRPr>
          </a:p>
          <a:p>
            <a:pPr marL="465455" indent="-200025">
              <a:lnSpc>
                <a:spcPct val="100000"/>
              </a:lnSpc>
              <a:spcBef>
                <a:spcPts val="315"/>
              </a:spcBef>
              <a:buChar char="•"/>
              <a:tabLst>
                <a:tab pos="465455" algn="l"/>
              </a:tabLst>
            </a:pPr>
            <a:r>
              <a:rPr sz="1250">
                <a:solidFill>
                  <a:srgbClr val="414042"/>
                </a:solidFill>
                <a:latin typeface="Arial"/>
                <a:cs typeface="Arial"/>
              </a:rPr>
              <a:t>Hyaluronic</a:t>
            </a:r>
            <a:r>
              <a:rPr sz="1250" spc="95">
                <a:solidFill>
                  <a:srgbClr val="414042"/>
                </a:solidFill>
                <a:latin typeface="Arial"/>
                <a:cs typeface="Arial"/>
              </a:rPr>
              <a:t> </a:t>
            </a:r>
            <a:r>
              <a:rPr sz="1250" spc="-20">
                <a:solidFill>
                  <a:srgbClr val="414042"/>
                </a:solidFill>
                <a:latin typeface="Arial"/>
                <a:cs typeface="Arial"/>
              </a:rPr>
              <a:t>Acid</a:t>
            </a:r>
            <a:endParaRPr sz="1250">
              <a:latin typeface="Arial"/>
              <a:cs typeface="Arial"/>
            </a:endParaRPr>
          </a:p>
          <a:p>
            <a:pPr marL="465455" indent="-200025">
              <a:lnSpc>
                <a:spcPct val="100000"/>
              </a:lnSpc>
              <a:spcBef>
                <a:spcPts val="310"/>
              </a:spcBef>
              <a:buChar char="•"/>
              <a:tabLst>
                <a:tab pos="465455" algn="l"/>
              </a:tabLst>
            </a:pPr>
            <a:r>
              <a:rPr sz="1250">
                <a:solidFill>
                  <a:srgbClr val="414042"/>
                </a:solidFill>
                <a:latin typeface="Arial"/>
                <a:cs typeface="Arial"/>
              </a:rPr>
              <a:t>Ascorbic</a:t>
            </a:r>
            <a:r>
              <a:rPr sz="1250" spc="35">
                <a:solidFill>
                  <a:srgbClr val="414042"/>
                </a:solidFill>
                <a:latin typeface="Arial"/>
                <a:cs typeface="Arial"/>
              </a:rPr>
              <a:t> </a:t>
            </a:r>
            <a:r>
              <a:rPr sz="1250">
                <a:solidFill>
                  <a:srgbClr val="414042"/>
                </a:solidFill>
                <a:latin typeface="Arial"/>
                <a:cs typeface="Arial"/>
              </a:rPr>
              <a:t>C</a:t>
            </a:r>
            <a:r>
              <a:rPr sz="1250" spc="35">
                <a:solidFill>
                  <a:srgbClr val="414042"/>
                </a:solidFill>
                <a:latin typeface="Arial"/>
                <a:cs typeface="Arial"/>
              </a:rPr>
              <a:t> </a:t>
            </a:r>
            <a:r>
              <a:rPr sz="1250">
                <a:solidFill>
                  <a:srgbClr val="414042"/>
                </a:solidFill>
                <a:latin typeface="Arial"/>
                <a:cs typeface="Arial"/>
              </a:rPr>
              <a:t>(Vitamin</a:t>
            </a:r>
            <a:r>
              <a:rPr sz="1250" spc="40">
                <a:solidFill>
                  <a:srgbClr val="414042"/>
                </a:solidFill>
                <a:latin typeface="Arial"/>
                <a:cs typeface="Arial"/>
              </a:rPr>
              <a:t> </a:t>
            </a:r>
            <a:r>
              <a:rPr sz="1250" spc="-25">
                <a:solidFill>
                  <a:srgbClr val="414042"/>
                </a:solidFill>
                <a:latin typeface="Arial"/>
                <a:cs typeface="Arial"/>
              </a:rPr>
              <a:t>C)</a:t>
            </a:r>
            <a:endParaRPr sz="1250">
              <a:latin typeface="Arial"/>
              <a:cs typeface="Arial"/>
            </a:endParaRPr>
          </a:p>
          <a:p>
            <a:pPr marL="466090" marR="165735" indent="-201295">
              <a:lnSpc>
                <a:spcPct val="120700"/>
              </a:lnSpc>
              <a:buChar char="•"/>
              <a:tabLst>
                <a:tab pos="466090" algn="l"/>
              </a:tabLst>
            </a:pPr>
            <a:r>
              <a:rPr sz="1250">
                <a:solidFill>
                  <a:srgbClr val="414042"/>
                </a:solidFill>
                <a:latin typeface="Arial"/>
                <a:cs typeface="Arial"/>
              </a:rPr>
              <a:t>Ascorbyl</a:t>
            </a:r>
            <a:r>
              <a:rPr sz="1250" spc="85">
                <a:solidFill>
                  <a:srgbClr val="414042"/>
                </a:solidFill>
                <a:latin typeface="Arial"/>
                <a:cs typeface="Arial"/>
              </a:rPr>
              <a:t> </a:t>
            </a:r>
            <a:r>
              <a:rPr sz="1250">
                <a:solidFill>
                  <a:srgbClr val="414042"/>
                </a:solidFill>
                <a:latin typeface="Arial"/>
                <a:cs typeface="Arial"/>
              </a:rPr>
              <a:t>Glucoside</a:t>
            </a:r>
            <a:r>
              <a:rPr sz="1250" spc="150">
                <a:solidFill>
                  <a:srgbClr val="414042"/>
                </a:solidFill>
                <a:latin typeface="Arial"/>
                <a:cs typeface="Arial"/>
              </a:rPr>
              <a:t> </a:t>
            </a:r>
            <a:r>
              <a:rPr sz="1250" spc="-10">
                <a:solidFill>
                  <a:srgbClr val="414042"/>
                </a:solidFill>
                <a:latin typeface="Arial"/>
                <a:cs typeface="Arial"/>
              </a:rPr>
              <a:t>(Natural </a:t>
            </a:r>
            <a:r>
              <a:rPr sz="1250">
                <a:solidFill>
                  <a:srgbClr val="414042"/>
                </a:solidFill>
                <a:latin typeface="Arial"/>
                <a:cs typeface="Arial"/>
              </a:rPr>
              <a:t>Vitamin</a:t>
            </a:r>
            <a:r>
              <a:rPr sz="1250" spc="15">
                <a:solidFill>
                  <a:srgbClr val="414042"/>
                </a:solidFill>
                <a:latin typeface="Arial"/>
                <a:cs typeface="Arial"/>
              </a:rPr>
              <a:t> </a:t>
            </a:r>
            <a:r>
              <a:rPr sz="1250">
                <a:solidFill>
                  <a:srgbClr val="414042"/>
                </a:solidFill>
                <a:latin typeface="Arial"/>
                <a:cs typeface="Arial"/>
              </a:rPr>
              <a:t>C</a:t>
            </a:r>
            <a:r>
              <a:rPr sz="1250" spc="20">
                <a:solidFill>
                  <a:srgbClr val="414042"/>
                </a:solidFill>
                <a:latin typeface="Arial"/>
                <a:cs typeface="Arial"/>
              </a:rPr>
              <a:t> </a:t>
            </a:r>
            <a:r>
              <a:rPr sz="1250" spc="-10">
                <a:solidFill>
                  <a:srgbClr val="414042"/>
                </a:solidFill>
                <a:latin typeface="Arial"/>
                <a:cs typeface="Arial"/>
              </a:rPr>
              <a:t>derivative)</a:t>
            </a:r>
            <a:br>
              <a:rPr lang="en-GB" sz="1250" spc="-10">
                <a:solidFill>
                  <a:srgbClr val="414042"/>
                </a:solidFill>
                <a:latin typeface="Arial"/>
                <a:cs typeface="Arial"/>
              </a:rPr>
            </a:br>
            <a:endParaRPr sz="1250">
              <a:latin typeface="Arial"/>
              <a:cs typeface="Arial"/>
            </a:endParaRPr>
          </a:p>
        </p:txBody>
      </p:sp>
      <p:sp>
        <p:nvSpPr>
          <p:cNvPr id="5" name="object 3">
            <a:extLst>
              <a:ext uri="{FF2B5EF4-FFF2-40B4-BE49-F238E27FC236}">
                <a16:creationId xmlns:a16="http://schemas.microsoft.com/office/drawing/2014/main" id="{636BBCFC-AAD6-F993-64B8-DDAAA30C9F1C}"/>
              </a:ext>
            </a:extLst>
          </p:cNvPr>
          <p:cNvSpPr txBox="1">
            <a:spLocks noGrp="1"/>
          </p:cNvSpPr>
          <p:nvPr/>
        </p:nvSpPr>
        <p:spPr>
          <a:xfrm>
            <a:off x="1160534" y="1517211"/>
            <a:ext cx="4484919" cy="740587"/>
          </a:xfrm>
          <a:prstGeom prst="rect">
            <a:avLst/>
          </a:prstGeom>
        </p:spPr>
        <p:txBody>
          <a:bodyPr vert="horz" wrap="square" lIns="0" tIns="17145" rIns="0" bIns="0" rtlCol="0" anchor="t">
            <a:spAutoFit/>
          </a:bodyPr>
          <a:lstStyle>
            <a:lvl1pPr>
              <a:defRPr sz="1650" b="0" i="1">
                <a:solidFill>
                  <a:srgbClr val="616A7C"/>
                </a:solidFill>
                <a:latin typeface="Arial"/>
                <a:ea typeface="+mj-ea"/>
                <a:cs typeface="Arial"/>
              </a:defRPr>
            </a:lvl1pPr>
          </a:lstStyle>
          <a:p>
            <a:pPr marL="12700">
              <a:lnSpc>
                <a:spcPct val="100000"/>
              </a:lnSpc>
              <a:spcBef>
                <a:spcPts val="135"/>
              </a:spcBef>
            </a:pPr>
            <a:r>
              <a:rPr sz="4700" i="0" spc="60" dirty="0">
                <a:latin typeface="Raleway"/>
                <a:cs typeface="Arial"/>
              </a:rPr>
              <a:t>Step</a:t>
            </a:r>
            <a:r>
              <a:rPr sz="4700" i="0" spc="-160" dirty="0">
                <a:latin typeface="Raleway"/>
                <a:cs typeface="Arial"/>
              </a:rPr>
              <a:t> </a:t>
            </a:r>
            <a:r>
              <a:rPr sz="4700" i="0" dirty="0">
                <a:latin typeface="Raleway"/>
                <a:cs typeface="Arial"/>
              </a:rPr>
              <a:t>2</a:t>
            </a:r>
            <a:r>
              <a:rPr sz="4700" i="0" spc="-155" dirty="0">
                <a:latin typeface="Raleway"/>
                <a:cs typeface="Arial"/>
              </a:rPr>
              <a:t> </a:t>
            </a:r>
            <a:r>
              <a:rPr spc="50" dirty="0">
                <a:latin typeface="Raleway"/>
              </a:rPr>
              <a:t>Natural</a:t>
            </a:r>
            <a:r>
              <a:rPr spc="-110" dirty="0">
                <a:latin typeface="Raleway"/>
              </a:rPr>
              <a:t> </a:t>
            </a:r>
            <a:r>
              <a:rPr dirty="0">
                <a:latin typeface="Raleway"/>
              </a:rPr>
              <a:t>Origin</a:t>
            </a:r>
            <a:r>
              <a:rPr spc="-70" dirty="0">
                <a:latin typeface="Raleway"/>
              </a:rPr>
              <a:t> </a:t>
            </a:r>
            <a:r>
              <a:rPr dirty="0">
                <a:latin typeface="Raleway"/>
              </a:rPr>
              <a:t>Index</a:t>
            </a:r>
            <a:r>
              <a:rPr spc="-70" dirty="0">
                <a:latin typeface="Raleway"/>
              </a:rPr>
              <a:t> </a:t>
            </a:r>
            <a:r>
              <a:rPr spc="-25" dirty="0">
                <a:latin typeface="Raleway"/>
              </a:rPr>
              <a:t>99%</a:t>
            </a:r>
            <a:endParaRPr lang="en-US" sz="4700" dirty="0">
              <a:latin typeface="Raleway"/>
              <a:cs typeface="Arial"/>
            </a:endParaRPr>
          </a:p>
        </p:txBody>
      </p:sp>
      <p:sp>
        <p:nvSpPr>
          <p:cNvPr id="6" name="object 4">
            <a:extLst>
              <a:ext uri="{FF2B5EF4-FFF2-40B4-BE49-F238E27FC236}">
                <a16:creationId xmlns:a16="http://schemas.microsoft.com/office/drawing/2014/main" id="{7B464174-2253-11BE-5435-3C1D4AF758EC}"/>
              </a:ext>
            </a:extLst>
          </p:cNvPr>
          <p:cNvSpPr txBox="1"/>
          <p:nvPr/>
        </p:nvSpPr>
        <p:spPr>
          <a:xfrm>
            <a:off x="1160533" y="2174286"/>
            <a:ext cx="3374034" cy="740587"/>
          </a:xfrm>
          <a:prstGeom prst="rect">
            <a:avLst/>
          </a:prstGeom>
        </p:spPr>
        <p:txBody>
          <a:bodyPr vert="horz" wrap="square" lIns="0" tIns="17145" rIns="0" bIns="0" rtlCol="0" anchor="t">
            <a:spAutoFit/>
          </a:bodyPr>
          <a:lstStyle>
            <a:defPPr>
              <a:defRPr kern="0"/>
            </a:defPPr>
          </a:lstStyle>
          <a:p>
            <a:pPr marL="12700">
              <a:lnSpc>
                <a:spcPct val="100000"/>
              </a:lnSpc>
              <a:spcBef>
                <a:spcPts val="135"/>
              </a:spcBef>
            </a:pPr>
            <a:r>
              <a:rPr sz="4700" spc="-60">
                <a:solidFill>
                  <a:srgbClr val="434A5B"/>
                </a:solidFill>
                <a:latin typeface="Raleway"/>
                <a:cs typeface="Arial"/>
              </a:rPr>
              <a:t>Face</a:t>
            </a:r>
            <a:r>
              <a:rPr sz="4700" spc="-265">
                <a:solidFill>
                  <a:srgbClr val="434A5B"/>
                </a:solidFill>
                <a:latin typeface="Raleway"/>
                <a:cs typeface="Arial"/>
              </a:rPr>
              <a:t> </a:t>
            </a:r>
            <a:r>
              <a:rPr sz="4700" spc="-20">
                <a:solidFill>
                  <a:srgbClr val="434A5B"/>
                </a:solidFill>
                <a:latin typeface="Raleway"/>
                <a:cs typeface="Arial"/>
              </a:rPr>
              <a:t>Wash</a:t>
            </a:r>
            <a:endParaRPr sz="4700">
              <a:latin typeface="Raleway"/>
              <a:cs typeface="Arial"/>
            </a:endParaRPr>
          </a:p>
        </p:txBody>
      </p:sp>
      <p:sp>
        <p:nvSpPr>
          <p:cNvPr id="7" name="object 5">
            <a:extLst>
              <a:ext uri="{FF2B5EF4-FFF2-40B4-BE49-F238E27FC236}">
                <a16:creationId xmlns:a16="http://schemas.microsoft.com/office/drawing/2014/main" id="{43B4E3D6-4BF9-6DDB-5620-B4E3FCB4E5EC}"/>
              </a:ext>
            </a:extLst>
          </p:cNvPr>
          <p:cNvSpPr txBox="1"/>
          <p:nvPr/>
        </p:nvSpPr>
        <p:spPr>
          <a:xfrm>
            <a:off x="1163995" y="3196695"/>
            <a:ext cx="6272997" cy="705962"/>
          </a:xfrm>
          <a:prstGeom prst="rect">
            <a:avLst/>
          </a:prstGeom>
        </p:spPr>
        <p:txBody>
          <a:bodyPr vert="horz" wrap="square" lIns="0" tIns="13335" rIns="0" bIns="0" rtlCol="0" anchor="t">
            <a:spAutoFit/>
          </a:bodyPr>
          <a:lstStyle>
            <a:defPPr>
              <a:defRPr kern="0"/>
            </a:defPPr>
          </a:lstStyle>
          <a:p>
            <a:pPr marL="12700" marR="5080">
              <a:lnSpc>
                <a:spcPct val="100000"/>
              </a:lnSpc>
              <a:spcBef>
                <a:spcPts val="105"/>
              </a:spcBef>
            </a:pPr>
            <a:r>
              <a:rPr sz="2250" b="1" spc="-45">
                <a:solidFill>
                  <a:srgbClr val="434A5B"/>
                </a:solidFill>
                <a:latin typeface="Raleway"/>
                <a:cs typeface="Arial"/>
              </a:rPr>
              <a:t>Purpose:</a:t>
            </a:r>
            <a:r>
              <a:rPr sz="2250" b="1" spc="50">
                <a:solidFill>
                  <a:srgbClr val="434A5B"/>
                </a:solidFill>
                <a:latin typeface="Raleway"/>
                <a:cs typeface="Arial"/>
              </a:rPr>
              <a:t> </a:t>
            </a:r>
            <a:r>
              <a:rPr sz="2250">
                <a:solidFill>
                  <a:srgbClr val="434A5B"/>
                </a:solidFill>
                <a:latin typeface="Raleway"/>
                <a:cs typeface="Arial"/>
              </a:rPr>
              <a:t>Gently</a:t>
            </a:r>
            <a:r>
              <a:rPr sz="2250" spc="-5">
                <a:solidFill>
                  <a:srgbClr val="434A5B"/>
                </a:solidFill>
                <a:latin typeface="Raleway"/>
                <a:cs typeface="Arial"/>
              </a:rPr>
              <a:t> </a:t>
            </a:r>
            <a:r>
              <a:rPr sz="2250">
                <a:solidFill>
                  <a:srgbClr val="434A5B"/>
                </a:solidFill>
                <a:latin typeface="Raleway"/>
                <a:cs typeface="Arial"/>
              </a:rPr>
              <a:t>Refreshing</a:t>
            </a:r>
            <a:r>
              <a:rPr sz="2250" spc="80">
                <a:solidFill>
                  <a:srgbClr val="434A5B"/>
                </a:solidFill>
                <a:latin typeface="Raleway"/>
                <a:cs typeface="Arial"/>
              </a:rPr>
              <a:t> </a:t>
            </a:r>
            <a:r>
              <a:rPr sz="2250">
                <a:solidFill>
                  <a:srgbClr val="434A5B"/>
                </a:solidFill>
                <a:latin typeface="Raleway"/>
                <a:cs typeface="Arial"/>
              </a:rPr>
              <a:t>daily </a:t>
            </a:r>
            <a:r>
              <a:rPr sz="2250" spc="-10">
                <a:solidFill>
                  <a:srgbClr val="434A5B"/>
                </a:solidFill>
                <a:latin typeface="Raleway"/>
                <a:cs typeface="Arial"/>
              </a:rPr>
              <a:t>cleanser </a:t>
            </a:r>
            <a:r>
              <a:rPr sz="2250">
                <a:solidFill>
                  <a:srgbClr val="434A5B"/>
                </a:solidFill>
                <a:latin typeface="Raleway"/>
                <a:cs typeface="Arial"/>
              </a:rPr>
              <a:t>that</a:t>
            </a:r>
            <a:r>
              <a:rPr sz="2250" spc="35">
                <a:solidFill>
                  <a:srgbClr val="434A5B"/>
                </a:solidFill>
                <a:latin typeface="Raleway"/>
                <a:cs typeface="Arial"/>
              </a:rPr>
              <a:t> </a:t>
            </a:r>
            <a:r>
              <a:rPr sz="2250" spc="75">
                <a:solidFill>
                  <a:srgbClr val="434A5B"/>
                </a:solidFill>
                <a:latin typeface="Raleway"/>
                <a:cs typeface="Arial"/>
              </a:rPr>
              <a:t>gently</a:t>
            </a:r>
            <a:r>
              <a:rPr sz="2250" spc="-35">
                <a:solidFill>
                  <a:srgbClr val="434A5B"/>
                </a:solidFill>
                <a:latin typeface="Raleway"/>
                <a:cs typeface="Arial"/>
              </a:rPr>
              <a:t> </a:t>
            </a:r>
            <a:r>
              <a:rPr sz="2250">
                <a:solidFill>
                  <a:srgbClr val="434A5B"/>
                </a:solidFill>
                <a:latin typeface="Raleway"/>
                <a:cs typeface="Arial"/>
              </a:rPr>
              <a:t>purifies</a:t>
            </a:r>
            <a:r>
              <a:rPr sz="2250" spc="40">
                <a:solidFill>
                  <a:srgbClr val="434A5B"/>
                </a:solidFill>
                <a:latin typeface="Raleway"/>
                <a:cs typeface="Arial"/>
              </a:rPr>
              <a:t> </a:t>
            </a:r>
            <a:r>
              <a:rPr sz="2250" spc="50">
                <a:solidFill>
                  <a:srgbClr val="434A5B"/>
                </a:solidFill>
                <a:latin typeface="Raleway"/>
                <a:cs typeface="Arial"/>
              </a:rPr>
              <a:t>and</a:t>
            </a:r>
            <a:r>
              <a:rPr sz="2250" spc="40">
                <a:solidFill>
                  <a:srgbClr val="434A5B"/>
                </a:solidFill>
                <a:latin typeface="Raleway"/>
                <a:cs typeface="Arial"/>
              </a:rPr>
              <a:t> </a:t>
            </a:r>
            <a:r>
              <a:rPr sz="2250" spc="-10">
                <a:solidFill>
                  <a:srgbClr val="434A5B"/>
                </a:solidFill>
                <a:latin typeface="Raleway"/>
                <a:cs typeface="Arial"/>
              </a:rPr>
              <a:t>rebalances.</a:t>
            </a:r>
            <a:endParaRPr sz="2250">
              <a:latin typeface="Raleway"/>
              <a:cs typeface="Arial"/>
            </a:endParaRPr>
          </a:p>
        </p:txBody>
      </p:sp>
      <p:sp>
        <p:nvSpPr>
          <p:cNvPr id="8" name="object 6">
            <a:extLst>
              <a:ext uri="{FF2B5EF4-FFF2-40B4-BE49-F238E27FC236}">
                <a16:creationId xmlns:a16="http://schemas.microsoft.com/office/drawing/2014/main" id="{460038DB-29F5-8475-D846-7A7C1C3A240C}"/>
              </a:ext>
            </a:extLst>
          </p:cNvPr>
          <p:cNvSpPr txBox="1"/>
          <p:nvPr/>
        </p:nvSpPr>
        <p:spPr>
          <a:xfrm>
            <a:off x="14184166" y="1748070"/>
            <a:ext cx="1203960" cy="248920"/>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9" name="object 7">
            <a:extLst>
              <a:ext uri="{FF2B5EF4-FFF2-40B4-BE49-F238E27FC236}">
                <a16:creationId xmlns:a16="http://schemas.microsoft.com/office/drawing/2014/main" id="{C2138A03-F504-312E-B357-86C431A67460}"/>
              </a:ext>
            </a:extLst>
          </p:cNvPr>
          <p:cNvSpPr txBox="1"/>
          <p:nvPr/>
        </p:nvSpPr>
        <p:spPr>
          <a:xfrm>
            <a:off x="14184141" y="2015888"/>
            <a:ext cx="4017010" cy="1836420"/>
          </a:xfrm>
          <a:prstGeom prst="rect">
            <a:avLst/>
          </a:prstGeom>
        </p:spPr>
        <p:txBody>
          <a:bodyPr vert="horz" wrap="square" lIns="0" tIns="12065" rIns="0" bIns="0" rtlCol="0">
            <a:spAutoFit/>
          </a:bodyPr>
          <a:lstStyle>
            <a:defPPr>
              <a:defRPr kern="0"/>
            </a:defPPr>
          </a:lstStyle>
          <a:p>
            <a:pPr marL="213360" marR="160655" indent="-200660">
              <a:lnSpc>
                <a:spcPct val="120800"/>
              </a:lnSpc>
              <a:spcBef>
                <a:spcPts val="95"/>
              </a:spcBef>
              <a:buChar char="•"/>
              <a:tabLst>
                <a:tab pos="213360" algn="l"/>
              </a:tabLst>
            </a:pPr>
            <a:r>
              <a:rPr sz="1250">
                <a:solidFill>
                  <a:srgbClr val="414042"/>
                </a:solidFill>
                <a:latin typeface="Arial"/>
                <a:cs typeface="Arial"/>
              </a:rPr>
              <a:t>Gentle</a:t>
            </a:r>
            <a:r>
              <a:rPr sz="1250" spc="100">
                <a:solidFill>
                  <a:srgbClr val="414042"/>
                </a:solidFill>
                <a:latin typeface="Arial"/>
                <a:cs typeface="Arial"/>
              </a:rPr>
              <a:t> </a:t>
            </a:r>
            <a:r>
              <a:rPr sz="1250">
                <a:solidFill>
                  <a:srgbClr val="414042"/>
                </a:solidFill>
                <a:latin typeface="Arial"/>
                <a:cs typeface="Arial"/>
              </a:rPr>
              <a:t>foaming</a:t>
            </a:r>
            <a:r>
              <a:rPr sz="1250" spc="105">
                <a:solidFill>
                  <a:srgbClr val="414042"/>
                </a:solidFill>
                <a:latin typeface="Arial"/>
                <a:cs typeface="Arial"/>
              </a:rPr>
              <a:t> </a:t>
            </a:r>
            <a:r>
              <a:rPr sz="1250">
                <a:solidFill>
                  <a:srgbClr val="414042"/>
                </a:solidFill>
                <a:latin typeface="Arial"/>
                <a:cs typeface="Arial"/>
              </a:rPr>
              <a:t>cleanser</a:t>
            </a:r>
            <a:r>
              <a:rPr sz="1250" spc="10">
                <a:solidFill>
                  <a:srgbClr val="414042"/>
                </a:solidFill>
                <a:latin typeface="Arial"/>
                <a:cs typeface="Arial"/>
              </a:rPr>
              <a:t> </a:t>
            </a:r>
            <a:r>
              <a:rPr sz="1250">
                <a:solidFill>
                  <a:srgbClr val="414042"/>
                </a:solidFill>
                <a:latin typeface="Arial"/>
                <a:cs typeface="Arial"/>
              </a:rPr>
              <a:t>with</a:t>
            </a:r>
            <a:r>
              <a:rPr sz="1250" spc="105">
                <a:solidFill>
                  <a:srgbClr val="414042"/>
                </a:solidFill>
                <a:latin typeface="Arial"/>
                <a:cs typeface="Arial"/>
              </a:rPr>
              <a:t> </a:t>
            </a:r>
            <a:r>
              <a:rPr sz="1250">
                <a:solidFill>
                  <a:srgbClr val="414042"/>
                </a:solidFill>
                <a:latin typeface="Arial"/>
                <a:cs typeface="Arial"/>
              </a:rPr>
              <a:t>Lauric</a:t>
            </a:r>
            <a:r>
              <a:rPr sz="1250" spc="45">
                <a:solidFill>
                  <a:srgbClr val="414042"/>
                </a:solidFill>
                <a:latin typeface="Arial"/>
                <a:cs typeface="Arial"/>
              </a:rPr>
              <a:t> </a:t>
            </a:r>
            <a:r>
              <a:rPr sz="1250">
                <a:solidFill>
                  <a:srgbClr val="414042"/>
                </a:solidFill>
                <a:latin typeface="Arial"/>
                <a:cs typeface="Arial"/>
              </a:rPr>
              <a:t>Acid</a:t>
            </a:r>
            <a:r>
              <a:rPr sz="1250" spc="105">
                <a:solidFill>
                  <a:srgbClr val="414042"/>
                </a:solidFill>
                <a:latin typeface="Arial"/>
                <a:cs typeface="Arial"/>
              </a:rPr>
              <a:t> </a:t>
            </a:r>
            <a:r>
              <a:rPr sz="1250" spc="-10">
                <a:solidFill>
                  <a:srgbClr val="414042"/>
                </a:solidFill>
                <a:latin typeface="Arial"/>
                <a:cs typeface="Arial"/>
              </a:rPr>
              <a:t>removes </a:t>
            </a:r>
            <a:r>
              <a:rPr sz="1250">
                <a:solidFill>
                  <a:srgbClr val="414042"/>
                </a:solidFill>
                <a:latin typeface="Arial"/>
                <a:cs typeface="Arial"/>
              </a:rPr>
              <a:t>impurities</a:t>
            </a:r>
            <a:r>
              <a:rPr sz="1250" spc="65">
                <a:solidFill>
                  <a:srgbClr val="414042"/>
                </a:solidFill>
                <a:latin typeface="Arial"/>
                <a:cs typeface="Arial"/>
              </a:rPr>
              <a:t> </a:t>
            </a:r>
            <a:r>
              <a:rPr sz="1250">
                <a:solidFill>
                  <a:srgbClr val="414042"/>
                </a:solidFill>
                <a:latin typeface="Arial"/>
                <a:cs typeface="Arial"/>
              </a:rPr>
              <a:t>while</a:t>
            </a:r>
            <a:r>
              <a:rPr sz="1250" spc="120">
                <a:solidFill>
                  <a:srgbClr val="414042"/>
                </a:solidFill>
                <a:latin typeface="Arial"/>
                <a:cs typeface="Arial"/>
              </a:rPr>
              <a:t> </a:t>
            </a:r>
            <a:r>
              <a:rPr sz="1250">
                <a:solidFill>
                  <a:srgbClr val="414042"/>
                </a:solidFill>
                <a:latin typeface="Arial"/>
                <a:cs typeface="Arial"/>
              </a:rPr>
              <a:t>being</a:t>
            </a:r>
            <a:r>
              <a:rPr sz="1250" spc="114">
                <a:solidFill>
                  <a:srgbClr val="414042"/>
                </a:solidFill>
                <a:latin typeface="Arial"/>
                <a:cs typeface="Arial"/>
              </a:rPr>
              <a:t> </a:t>
            </a:r>
            <a:r>
              <a:rPr sz="1250">
                <a:solidFill>
                  <a:srgbClr val="414042"/>
                </a:solidFill>
                <a:latin typeface="Arial"/>
                <a:cs typeface="Arial"/>
              </a:rPr>
              <a:t>kind</a:t>
            </a:r>
            <a:r>
              <a:rPr sz="1250" spc="120">
                <a:solidFill>
                  <a:srgbClr val="414042"/>
                </a:solidFill>
                <a:latin typeface="Arial"/>
                <a:cs typeface="Arial"/>
              </a:rPr>
              <a:t> </a:t>
            </a:r>
            <a:r>
              <a:rPr sz="1250">
                <a:solidFill>
                  <a:srgbClr val="414042"/>
                </a:solidFill>
                <a:latin typeface="Arial"/>
                <a:cs typeface="Arial"/>
              </a:rPr>
              <a:t>to</a:t>
            </a:r>
            <a:r>
              <a:rPr sz="1250" spc="120">
                <a:solidFill>
                  <a:srgbClr val="414042"/>
                </a:solidFill>
                <a:latin typeface="Arial"/>
                <a:cs typeface="Arial"/>
              </a:rPr>
              <a:t> </a:t>
            </a:r>
            <a:r>
              <a:rPr sz="1250" spc="-10">
                <a:solidFill>
                  <a:srgbClr val="414042"/>
                </a:solidFill>
                <a:latin typeface="Arial"/>
                <a:cs typeface="Arial"/>
              </a:rPr>
              <a:t>skin.</a:t>
            </a:r>
            <a:endParaRPr sz="1250">
              <a:latin typeface="Arial"/>
              <a:cs typeface="Arial"/>
            </a:endParaRPr>
          </a:p>
          <a:p>
            <a:pPr marL="212725" indent="-200025">
              <a:lnSpc>
                <a:spcPct val="100000"/>
              </a:lnSpc>
              <a:spcBef>
                <a:spcPts val="710"/>
              </a:spcBef>
              <a:buChar char="•"/>
              <a:tabLst>
                <a:tab pos="212725" algn="l"/>
              </a:tabLst>
            </a:pPr>
            <a:r>
              <a:rPr sz="1250">
                <a:solidFill>
                  <a:srgbClr val="414042"/>
                </a:solidFill>
                <a:latin typeface="Arial"/>
                <a:cs typeface="Arial"/>
              </a:rPr>
              <a:t>Vitamin</a:t>
            </a:r>
            <a:r>
              <a:rPr sz="1250" spc="60">
                <a:solidFill>
                  <a:srgbClr val="414042"/>
                </a:solidFill>
                <a:latin typeface="Arial"/>
                <a:cs typeface="Arial"/>
              </a:rPr>
              <a:t> </a:t>
            </a:r>
            <a:r>
              <a:rPr sz="1250">
                <a:solidFill>
                  <a:srgbClr val="414042"/>
                </a:solidFill>
                <a:latin typeface="Arial"/>
                <a:cs typeface="Arial"/>
              </a:rPr>
              <a:t>C</a:t>
            </a:r>
            <a:r>
              <a:rPr sz="1250" spc="65">
                <a:solidFill>
                  <a:srgbClr val="414042"/>
                </a:solidFill>
                <a:latin typeface="Arial"/>
                <a:cs typeface="Arial"/>
              </a:rPr>
              <a:t> </a:t>
            </a:r>
            <a:r>
              <a:rPr sz="1250">
                <a:solidFill>
                  <a:srgbClr val="414042"/>
                </a:solidFill>
                <a:latin typeface="Arial"/>
                <a:cs typeface="Arial"/>
              </a:rPr>
              <a:t>helps</a:t>
            </a:r>
            <a:r>
              <a:rPr sz="1250" spc="60">
                <a:solidFill>
                  <a:srgbClr val="414042"/>
                </a:solidFill>
                <a:latin typeface="Arial"/>
                <a:cs typeface="Arial"/>
              </a:rPr>
              <a:t> </a:t>
            </a:r>
            <a:r>
              <a:rPr sz="1250">
                <a:solidFill>
                  <a:srgbClr val="414042"/>
                </a:solidFill>
                <a:latin typeface="Arial"/>
                <a:cs typeface="Arial"/>
              </a:rPr>
              <a:t>brighten</a:t>
            </a:r>
            <a:r>
              <a:rPr sz="1250" spc="65">
                <a:solidFill>
                  <a:srgbClr val="414042"/>
                </a:solidFill>
                <a:latin typeface="Arial"/>
                <a:cs typeface="Arial"/>
              </a:rPr>
              <a:t> </a:t>
            </a:r>
            <a:r>
              <a:rPr sz="1250">
                <a:solidFill>
                  <a:srgbClr val="414042"/>
                </a:solidFill>
                <a:latin typeface="Arial"/>
                <a:cs typeface="Arial"/>
              </a:rPr>
              <a:t>and</a:t>
            </a:r>
            <a:r>
              <a:rPr sz="1250" spc="65">
                <a:solidFill>
                  <a:srgbClr val="414042"/>
                </a:solidFill>
                <a:latin typeface="Arial"/>
                <a:cs typeface="Arial"/>
              </a:rPr>
              <a:t> </a:t>
            </a:r>
            <a:r>
              <a:rPr sz="1250">
                <a:solidFill>
                  <a:srgbClr val="414042"/>
                </a:solidFill>
                <a:latin typeface="Arial"/>
                <a:cs typeface="Arial"/>
              </a:rPr>
              <a:t>even</a:t>
            </a:r>
            <a:r>
              <a:rPr sz="1250" spc="60">
                <a:solidFill>
                  <a:srgbClr val="414042"/>
                </a:solidFill>
                <a:latin typeface="Arial"/>
                <a:cs typeface="Arial"/>
              </a:rPr>
              <a:t> </a:t>
            </a:r>
            <a:r>
              <a:rPr sz="1250" spc="-10">
                <a:solidFill>
                  <a:srgbClr val="414042"/>
                </a:solidFill>
                <a:latin typeface="Arial"/>
                <a:cs typeface="Arial"/>
              </a:rPr>
              <a:t>tone.</a:t>
            </a:r>
            <a:endParaRPr sz="1250">
              <a:latin typeface="Arial"/>
              <a:cs typeface="Arial"/>
            </a:endParaRPr>
          </a:p>
          <a:p>
            <a:pPr marL="213360" marR="5080" indent="-201295">
              <a:lnSpc>
                <a:spcPct val="120800"/>
              </a:lnSpc>
              <a:spcBef>
                <a:spcPts val="390"/>
              </a:spcBef>
              <a:buChar char="•"/>
              <a:tabLst>
                <a:tab pos="213360" algn="l"/>
              </a:tabLst>
            </a:pPr>
            <a:r>
              <a:rPr sz="1250">
                <a:solidFill>
                  <a:srgbClr val="414042"/>
                </a:solidFill>
                <a:latin typeface="Arial"/>
                <a:cs typeface="Arial"/>
              </a:rPr>
              <a:t>Petitgrain,</a:t>
            </a:r>
            <a:r>
              <a:rPr sz="1250" spc="45">
                <a:solidFill>
                  <a:srgbClr val="414042"/>
                </a:solidFill>
                <a:latin typeface="Arial"/>
                <a:cs typeface="Arial"/>
              </a:rPr>
              <a:t> </a:t>
            </a:r>
            <a:r>
              <a:rPr sz="1250">
                <a:solidFill>
                  <a:srgbClr val="414042"/>
                </a:solidFill>
                <a:latin typeface="Arial"/>
                <a:cs typeface="Arial"/>
              </a:rPr>
              <a:t>Lime</a:t>
            </a:r>
            <a:r>
              <a:rPr sz="1250" spc="50">
                <a:solidFill>
                  <a:srgbClr val="414042"/>
                </a:solidFill>
                <a:latin typeface="Arial"/>
                <a:cs typeface="Arial"/>
              </a:rPr>
              <a:t> </a:t>
            </a:r>
            <a:r>
              <a:rPr sz="1250">
                <a:solidFill>
                  <a:srgbClr val="414042"/>
                </a:solidFill>
                <a:latin typeface="Arial"/>
                <a:cs typeface="Arial"/>
              </a:rPr>
              <a:t>&amp;</a:t>
            </a:r>
            <a:r>
              <a:rPr sz="1250" spc="45">
                <a:solidFill>
                  <a:srgbClr val="414042"/>
                </a:solidFill>
                <a:latin typeface="Arial"/>
                <a:cs typeface="Arial"/>
              </a:rPr>
              <a:t> </a:t>
            </a:r>
            <a:r>
              <a:rPr sz="1250">
                <a:solidFill>
                  <a:srgbClr val="414042"/>
                </a:solidFill>
                <a:latin typeface="Arial"/>
                <a:cs typeface="Arial"/>
              </a:rPr>
              <a:t>Litsea</a:t>
            </a:r>
            <a:r>
              <a:rPr sz="1250" spc="50">
                <a:solidFill>
                  <a:srgbClr val="414042"/>
                </a:solidFill>
                <a:latin typeface="Arial"/>
                <a:cs typeface="Arial"/>
              </a:rPr>
              <a:t> </a:t>
            </a:r>
            <a:r>
              <a:rPr sz="1250">
                <a:solidFill>
                  <a:srgbClr val="414042"/>
                </a:solidFill>
                <a:latin typeface="Arial"/>
                <a:cs typeface="Arial"/>
              </a:rPr>
              <a:t>essential</a:t>
            </a:r>
            <a:r>
              <a:rPr sz="1250" spc="-5">
                <a:solidFill>
                  <a:srgbClr val="414042"/>
                </a:solidFill>
                <a:latin typeface="Arial"/>
                <a:cs typeface="Arial"/>
              </a:rPr>
              <a:t> </a:t>
            </a:r>
            <a:r>
              <a:rPr sz="1250">
                <a:solidFill>
                  <a:srgbClr val="414042"/>
                </a:solidFill>
                <a:latin typeface="Arial"/>
                <a:cs typeface="Arial"/>
              </a:rPr>
              <a:t>oils</a:t>
            </a:r>
            <a:r>
              <a:rPr sz="1250" spc="50">
                <a:solidFill>
                  <a:srgbClr val="414042"/>
                </a:solidFill>
                <a:latin typeface="Arial"/>
                <a:cs typeface="Arial"/>
              </a:rPr>
              <a:t> </a:t>
            </a:r>
            <a:r>
              <a:rPr sz="1250">
                <a:solidFill>
                  <a:srgbClr val="414042"/>
                </a:solidFill>
                <a:latin typeface="Arial"/>
                <a:cs typeface="Arial"/>
              </a:rPr>
              <a:t>support</a:t>
            </a:r>
            <a:r>
              <a:rPr sz="1250" spc="45">
                <a:solidFill>
                  <a:srgbClr val="414042"/>
                </a:solidFill>
                <a:latin typeface="Arial"/>
                <a:cs typeface="Arial"/>
              </a:rPr>
              <a:t> </a:t>
            </a:r>
            <a:r>
              <a:rPr sz="1250" spc="-10">
                <a:solidFill>
                  <a:srgbClr val="414042"/>
                </a:solidFill>
                <a:latin typeface="Arial"/>
                <a:cs typeface="Arial"/>
              </a:rPr>
              <a:t>clarity </a:t>
            </a:r>
            <a:r>
              <a:rPr sz="1250">
                <a:solidFill>
                  <a:srgbClr val="414042"/>
                </a:solidFill>
                <a:latin typeface="Arial"/>
                <a:cs typeface="Arial"/>
              </a:rPr>
              <a:t>and</a:t>
            </a:r>
            <a:r>
              <a:rPr sz="1250" spc="35">
                <a:solidFill>
                  <a:srgbClr val="414042"/>
                </a:solidFill>
                <a:latin typeface="Arial"/>
                <a:cs typeface="Arial"/>
              </a:rPr>
              <a:t> </a:t>
            </a:r>
            <a:r>
              <a:rPr sz="1250" spc="-10">
                <a:solidFill>
                  <a:srgbClr val="414042"/>
                </a:solidFill>
                <a:latin typeface="Arial"/>
                <a:cs typeface="Arial"/>
              </a:rPr>
              <a:t>freshness.</a:t>
            </a:r>
            <a:endParaRPr sz="1250">
              <a:latin typeface="Arial"/>
              <a:cs typeface="Arial"/>
            </a:endParaRPr>
          </a:p>
          <a:p>
            <a:pPr marL="212725" indent="-200025">
              <a:lnSpc>
                <a:spcPct val="100000"/>
              </a:lnSpc>
              <a:spcBef>
                <a:spcPts val="710"/>
              </a:spcBef>
              <a:buChar char="•"/>
              <a:tabLst>
                <a:tab pos="212725" algn="l"/>
              </a:tabLst>
            </a:pPr>
            <a:r>
              <a:rPr sz="1250">
                <a:solidFill>
                  <a:srgbClr val="414042"/>
                </a:solidFill>
                <a:latin typeface="Arial"/>
                <a:cs typeface="Arial"/>
              </a:rPr>
              <a:t>Glycerin</a:t>
            </a:r>
            <a:r>
              <a:rPr sz="1250" spc="90">
                <a:solidFill>
                  <a:srgbClr val="414042"/>
                </a:solidFill>
                <a:latin typeface="Arial"/>
                <a:cs typeface="Arial"/>
              </a:rPr>
              <a:t> </a:t>
            </a:r>
            <a:r>
              <a:rPr sz="1250">
                <a:solidFill>
                  <a:srgbClr val="414042"/>
                </a:solidFill>
                <a:latin typeface="Arial"/>
                <a:cs typeface="Arial"/>
              </a:rPr>
              <a:t>helps</a:t>
            </a:r>
            <a:r>
              <a:rPr sz="1250" spc="95">
                <a:solidFill>
                  <a:srgbClr val="414042"/>
                </a:solidFill>
                <a:latin typeface="Arial"/>
                <a:cs typeface="Arial"/>
              </a:rPr>
              <a:t> </a:t>
            </a:r>
            <a:r>
              <a:rPr sz="1250">
                <a:solidFill>
                  <a:srgbClr val="414042"/>
                </a:solidFill>
                <a:latin typeface="Arial"/>
                <a:cs typeface="Arial"/>
              </a:rPr>
              <a:t>maintain</a:t>
            </a:r>
            <a:r>
              <a:rPr sz="1250" spc="90">
                <a:solidFill>
                  <a:srgbClr val="414042"/>
                </a:solidFill>
                <a:latin typeface="Arial"/>
                <a:cs typeface="Arial"/>
              </a:rPr>
              <a:t> </a:t>
            </a:r>
            <a:r>
              <a:rPr sz="1250">
                <a:solidFill>
                  <a:srgbClr val="414042"/>
                </a:solidFill>
                <a:latin typeface="Arial"/>
                <a:cs typeface="Arial"/>
              </a:rPr>
              <a:t>hydration</a:t>
            </a:r>
            <a:r>
              <a:rPr sz="1250" spc="95">
                <a:solidFill>
                  <a:srgbClr val="414042"/>
                </a:solidFill>
                <a:latin typeface="Arial"/>
                <a:cs typeface="Arial"/>
              </a:rPr>
              <a:t> </a:t>
            </a:r>
            <a:r>
              <a:rPr sz="1250">
                <a:solidFill>
                  <a:srgbClr val="414042"/>
                </a:solidFill>
                <a:latin typeface="Arial"/>
                <a:cs typeface="Arial"/>
              </a:rPr>
              <a:t>during</a:t>
            </a:r>
            <a:r>
              <a:rPr sz="1250" spc="90">
                <a:solidFill>
                  <a:srgbClr val="414042"/>
                </a:solidFill>
                <a:latin typeface="Arial"/>
                <a:cs typeface="Arial"/>
              </a:rPr>
              <a:t> </a:t>
            </a:r>
            <a:r>
              <a:rPr sz="1250" spc="-10">
                <a:solidFill>
                  <a:srgbClr val="414042"/>
                </a:solidFill>
                <a:latin typeface="Arial"/>
                <a:cs typeface="Arial"/>
              </a:rPr>
              <a:t>cleansing.</a:t>
            </a:r>
            <a:endParaRPr sz="1250">
              <a:latin typeface="Arial"/>
              <a:cs typeface="Arial"/>
            </a:endParaRPr>
          </a:p>
          <a:p>
            <a:pPr marL="212725" indent="-200025">
              <a:lnSpc>
                <a:spcPct val="100000"/>
              </a:lnSpc>
              <a:spcBef>
                <a:spcPts val="705"/>
              </a:spcBef>
              <a:buChar char="•"/>
              <a:tabLst>
                <a:tab pos="212725" algn="l"/>
              </a:tabLst>
            </a:pPr>
            <a:r>
              <a:rPr sz="1250">
                <a:solidFill>
                  <a:srgbClr val="414042"/>
                </a:solidFill>
                <a:latin typeface="Arial"/>
                <a:cs typeface="Arial"/>
              </a:rPr>
              <a:t>Prepares</a:t>
            </a:r>
            <a:r>
              <a:rPr sz="1250" spc="90">
                <a:solidFill>
                  <a:srgbClr val="414042"/>
                </a:solidFill>
                <a:latin typeface="Arial"/>
                <a:cs typeface="Arial"/>
              </a:rPr>
              <a:t> </a:t>
            </a:r>
            <a:r>
              <a:rPr sz="1250">
                <a:solidFill>
                  <a:srgbClr val="414042"/>
                </a:solidFill>
                <a:latin typeface="Arial"/>
                <a:cs typeface="Arial"/>
              </a:rPr>
              <a:t>skin</a:t>
            </a:r>
            <a:r>
              <a:rPr sz="1250" spc="90">
                <a:solidFill>
                  <a:srgbClr val="414042"/>
                </a:solidFill>
                <a:latin typeface="Arial"/>
                <a:cs typeface="Arial"/>
              </a:rPr>
              <a:t> </a:t>
            </a:r>
            <a:r>
              <a:rPr sz="1250">
                <a:solidFill>
                  <a:srgbClr val="414042"/>
                </a:solidFill>
                <a:latin typeface="Arial"/>
                <a:cs typeface="Arial"/>
              </a:rPr>
              <a:t>for</a:t>
            </a:r>
            <a:r>
              <a:rPr sz="1250" spc="45">
                <a:solidFill>
                  <a:srgbClr val="414042"/>
                </a:solidFill>
                <a:latin typeface="Arial"/>
                <a:cs typeface="Arial"/>
              </a:rPr>
              <a:t> </a:t>
            </a:r>
            <a:r>
              <a:rPr sz="1250">
                <a:solidFill>
                  <a:srgbClr val="414042"/>
                </a:solidFill>
                <a:latin typeface="Arial"/>
                <a:cs typeface="Arial"/>
              </a:rPr>
              <a:t>optimal</a:t>
            </a:r>
            <a:r>
              <a:rPr sz="1250" spc="35">
                <a:solidFill>
                  <a:srgbClr val="414042"/>
                </a:solidFill>
                <a:latin typeface="Arial"/>
                <a:cs typeface="Arial"/>
              </a:rPr>
              <a:t> </a:t>
            </a:r>
            <a:r>
              <a:rPr sz="1250">
                <a:solidFill>
                  <a:srgbClr val="414042"/>
                </a:solidFill>
                <a:latin typeface="Arial"/>
                <a:cs typeface="Arial"/>
              </a:rPr>
              <a:t>product</a:t>
            </a:r>
            <a:r>
              <a:rPr sz="1250" spc="95">
                <a:solidFill>
                  <a:srgbClr val="414042"/>
                </a:solidFill>
                <a:latin typeface="Arial"/>
                <a:cs typeface="Arial"/>
              </a:rPr>
              <a:t> </a:t>
            </a:r>
            <a:r>
              <a:rPr sz="1250" spc="-10">
                <a:solidFill>
                  <a:srgbClr val="414042"/>
                </a:solidFill>
                <a:latin typeface="Arial"/>
                <a:cs typeface="Arial"/>
              </a:rPr>
              <a:t>layering.</a:t>
            </a:r>
            <a:endParaRPr sz="1250">
              <a:latin typeface="Arial"/>
              <a:cs typeface="Arial"/>
            </a:endParaRPr>
          </a:p>
        </p:txBody>
      </p:sp>
      <p:sp>
        <p:nvSpPr>
          <p:cNvPr id="10" name="object 8">
            <a:extLst>
              <a:ext uri="{FF2B5EF4-FFF2-40B4-BE49-F238E27FC236}">
                <a16:creationId xmlns:a16="http://schemas.microsoft.com/office/drawing/2014/main" id="{99D05FE5-D590-1102-0D56-EA9D5AF5F3B7}"/>
              </a:ext>
            </a:extLst>
          </p:cNvPr>
          <p:cNvSpPr txBox="1"/>
          <p:nvPr/>
        </p:nvSpPr>
        <p:spPr>
          <a:xfrm>
            <a:off x="11201543" y="5321536"/>
            <a:ext cx="2658745" cy="5994077"/>
          </a:xfrm>
          <a:prstGeom prst="rect">
            <a:avLst/>
          </a:prstGeom>
          <a:solidFill>
            <a:srgbClr val="EBEBED"/>
          </a:solidFill>
        </p:spPr>
        <p:txBody>
          <a:bodyPr vert="horz" wrap="square" lIns="0" tIns="65405" rIns="0" bIns="0" rtlCol="0" anchor="t">
            <a:spAutoFit/>
          </a:bodyPr>
          <a:lstStyle>
            <a:defPPr>
              <a:defRPr kern="0"/>
            </a:defPPr>
          </a:lstStyle>
          <a:p>
            <a:pPr algn="l">
              <a:lnSpc>
                <a:spcPct val="100000"/>
              </a:lnSpc>
              <a:spcBef>
                <a:spcPts val="515"/>
              </a:spcBef>
            </a:pPr>
            <a:endParaRPr sz="1450">
              <a:latin typeface="Times New Roman"/>
              <a:cs typeface="Times New Roman"/>
            </a:endParaRPr>
          </a:p>
          <a:p>
            <a:pPr marL="275590" algn="l">
              <a:lnSpc>
                <a:spcPct val="100000"/>
              </a:lnSpc>
              <a:spcBef>
                <a:spcPts val="5"/>
              </a:spcBef>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76250" marR="631190" indent="-200660" algn="l">
              <a:lnSpc>
                <a:spcPct val="120700"/>
              </a:lnSpc>
              <a:spcBef>
                <a:spcPts val="550"/>
              </a:spcBef>
              <a:buChar char="•"/>
              <a:tabLst>
                <a:tab pos="476250" algn="l"/>
              </a:tabLst>
            </a:pPr>
            <a:r>
              <a:rPr sz="1250">
                <a:solidFill>
                  <a:srgbClr val="414042"/>
                </a:solidFill>
                <a:latin typeface="Arial"/>
                <a:cs typeface="Arial"/>
              </a:rPr>
              <a:t>Use</a:t>
            </a:r>
            <a:r>
              <a:rPr sz="1250" spc="100">
                <a:solidFill>
                  <a:srgbClr val="414042"/>
                </a:solidFill>
                <a:latin typeface="Arial"/>
                <a:cs typeface="Arial"/>
              </a:rPr>
              <a:t> </a:t>
            </a:r>
            <a:r>
              <a:rPr sz="1250">
                <a:solidFill>
                  <a:srgbClr val="414042"/>
                </a:solidFill>
                <a:latin typeface="Arial"/>
                <a:cs typeface="Arial"/>
              </a:rPr>
              <a:t>morning</a:t>
            </a:r>
            <a:r>
              <a:rPr sz="1250" spc="105">
                <a:solidFill>
                  <a:srgbClr val="414042"/>
                </a:solidFill>
                <a:latin typeface="Arial"/>
                <a:cs typeface="Arial"/>
              </a:rPr>
              <a:t> </a:t>
            </a:r>
            <a:r>
              <a:rPr sz="1250" spc="-25">
                <a:solidFill>
                  <a:srgbClr val="414042"/>
                </a:solidFill>
                <a:latin typeface="Arial"/>
                <a:cs typeface="Arial"/>
              </a:rPr>
              <a:t>and </a:t>
            </a:r>
            <a:r>
              <a:rPr sz="1250">
                <a:solidFill>
                  <a:srgbClr val="414042"/>
                </a:solidFill>
                <a:latin typeface="Arial"/>
                <a:cs typeface="Arial"/>
              </a:rPr>
              <a:t>night,</a:t>
            </a:r>
            <a:r>
              <a:rPr sz="1250" spc="135">
                <a:solidFill>
                  <a:srgbClr val="414042"/>
                </a:solidFill>
                <a:latin typeface="Arial"/>
                <a:cs typeface="Arial"/>
              </a:rPr>
              <a:t> </a:t>
            </a:r>
            <a:r>
              <a:rPr sz="1250">
                <a:solidFill>
                  <a:srgbClr val="414042"/>
                </a:solidFill>
                <a:latin typeface="Arial"/>
                <a:cs typeface="Arial"/>
              </a:rPr>
              <a:t>especially</a:t>
            </a:r>
            <a:r>
              <a:rPr sz="1250" spc="85">
                <a:solidFill>
                  <a:srgbClr val="414042"/>
                </a:solidFill>
                <a:latin typeface="Arial"/>
                <a:cs typeface="Arial"/>
              </a:rPr>
              <a:t> </a:t>
            </a:r>
            <a:r>
              <a:rPr sz="1250" spc="-20">
                <a:solidFill>
                  <a:srgbClr val="414042"/>
                </a:solidFill>
                <a:latin typeface="Arial"/>
                <a:cs typeface="Arial"/>
              </a:rPr>
              <a:t>after </a:t>
            </a:r>
            <a:r>
              <a:rPr sz="1250">
                <a:solidFill>
                  <a:srgbClr val="414042"/>
                </a:solidFill>
                <a:latin typeface="Arial"/>
                <a:cs typeface="Arial"/>
              </a:rPr>
              <a:t>Cleansing</a:t>
            </a:r>
            <a:r>
              <a:rPr sz="1250" spc="30">
                <a:solidFill>
                  <a:srgbClr val="414042"/>
                </a:solidFill>
                <a:latin typeface="Arial"/>
                <a:cs typeface="Arial"/>
              </a:rPr>
              <a:t> </a:t>
            </a:r>
            <a:r>
              <a:rPr sz="1250" spc="-10">
                <a:solidFill>
                  <a:srgbClr val="414042"/>
                </a:solidFill>
                <a:latin typeface="Arial"/>
                <a:cs typeface="Arial"/>
              </a:rPr>
              <a:t>Balm.</a:t>
            </a:r>
            <a:endParaRPr sz="1250">
              <a:latin typeface="Arial"/>
              <a:cs typeface="Arial"/>
            </a:endParaRPr>
          </a:p>
          <a:p>
            <a:pPr marL="476250" marR="490855" indent="-201295" algn="l">
              <a:lnSpc>
                <a:spcPct val="120700"/>
              </a:lnSpc>
              <a:spcBef>
                <a:spcPts val="595"/>
              </a:spcBef>
              <a:buChar char="•"/>
              <a:tabLst>
                <a:tab pos="476250" algn="l"/>
              </a:tabLst>
            </a:pPr>
            <a:r>
              <a:rPr sz="1250">
                <a:solidFill>
                  <a:srgbClr val="414042"/>
                </a:solidFill>
                <a:latin typeface="Arial"/>
                <a:cs typeface="Arial"/>
              </a:rPr>
              <a:t>Massage in </a:t>
            </a:r>
            <a:r>
              <a:rPr sz="1250" spc="-10">
                <a:solidFill>
                  <a:srgbClr val="414042"/>
                </a:solidFill>
                <a:latin typeface="Arial"/>
                <a:cs typeface="Arial"/>
              </a:rPr>
              <a:t>circular </a:t>
            </a:r>
            <a:r>
              <a:rPr sz="1250">
                <a:solidFill>
                  <a:srgbClr val="414042"/>
                </a:solidFill>
                <a:latin typeface="Arial"/>
                <a:cs typeface="Arial"/>
              </a:rPr>
              <a:t>motions</a:t>
            </a:r>
            <a:r>
              <a:rPr sz="1250" spc="95">
                <a:solidFill>
                  <a:srgbClr val="414042"/>
                </a:solidFill>
                <a:latin typeface="Arial"/>
                <a:cs typeface="Arial"/>
              </a:rPr>
              <a:t> </a:t>
            </a:r>
            <a:r>
              <a:rPr sz="1250">
                <a:solidFill>
                  <a:srgbClr val="414042"/>
                </a:solidFill>
                <a:latin typeface="Arial"/>
                <a:cs typeface="Arial"/>
              </a:rPr>
              <a:t>with</a:t>
            </a:r>
            <a:r>
              <a:rPr sz="1250" spc="155">
                <a:solidFill>
                  <a:srgbClr val="414042"/>
                </a:solidFill>
                <a:latin typeface="Arial"/>
                <a:cs typeface="Arial"/>
              </a:rPr>
              <a:t> </a:t>
            </a:r>
            <a:r>
              <a:rPr sz="1250" spc="-10">
                <a:solidFill>
                  <a:srgbClr val="414042"/>
                </a:solidFill>
                <a:latin typeface="Arial"/>
                <a:cs typeface="Arial"/>
              </a:rPr>
              <a:t>lukewarm water.</a:t>
            </a:r>
            <a:endParaRPr sz="1250">
              <a:latin typeface="Arial"/>
              <a:cs typeface="Arial"/>
            </a:endParaRPr>
          </a:p>
          <a:p>
            <a:pPr marL="476250" marR="946785" indent="-201295" algn="l">
              <a:lnSpc>
                <a:spcPct val="120900"/>
              </a:lnSpc>
              <a:spcBef>
                <a:spcPts val="590"/>
              </a:spcBef>
              <a:buChar char="•"/>
              <a:tabLst>
                <a:tab pos="476250" algn="l"/>
              </a:tabLst>
            </a:pPr>
            <a:r>
              <a:rPr sz="1250" spc="-10">
                <a:solidFill>
                  <a:srgbClr val="414042"/>
                </a:solidFill>
                <a:latin typeface="Arial"/>
                <a:cs typeface="Arial"/>
              </a:rPr>
              <a:t>Rinse</a:t>
            </a:r>
            <a:r>
              <a:rPr lang="en-GB" sz="1250" spc="-10">
                <a:solidFill>
                  <a:srgbClr val="414042"/>
                </a:solidFill>
                <a:latin typeface="Arial"/>
                <a:cs typeface="Arial"/>
              </a:rPr>
              <a:t> thoroughly </a:t>
            </a:r>
            <a:r>
              <a:rPr lang="en-GB" sz="1250">
                <a:solidFill>
                  <a:srgbClr val="414042"/>
                </a:solidFill>
                <a:latin typeface="Arial"/>
                <a:cs typeface="Arial"/>
              </a:rPr>
              <a:t>and</a:t>
            </a:r>
            <a:r>
              <a:rPr sz="1250" spc="40">
                <a:solidFill>
                  <a:srgbClr val="414042"/>
                </a:solidFill>
                <a:latin typeface="Arial"/>
                <a:cs typeface="Arial"/>
              </a:rPr>
              <a:t> </a:t>
            </a:r>
            <a:r>
              <a:rPr sz="1250">
                <a:solidFill>
                  <a:srgbClr val="414042"/>
                </a:solidFill>
                <a:latin typeface="Arial"/>
                <a:cs typeface="Arial"/>
              </a:rPr>
              <a:t>pat</a:t>
            </a:r>
            <a:r>
              <a:rPr sz="1250" spc="45">
                <a:solidFill>
                  <a:srgbClr val="414042"/>
                </a:solidFill>
                <a:latin typeface="Arial"/>
                <a:cs typeface="Arial"/>
              </a:rPr>
              <a:t> </a:t>
            </a:r>
            <a:r>
              <a:rPr sz="1250" spc="-20">
                <a:solidFill>
                  <a:srgbClr val="414042"/>
                </a:solidFill>
                <a:latin typeface="Arial"/>
                <a:cs typeface="Arial"/>
              </a:rPr>
              <a:t>dry.</a:t>
            </a:r>
            <a:endParaRPr sz="1250">
              <a:latin typeface="Arial"/>
              <a:cs typeface="Arial"/>
            </a:endParaRPr>
          </a:p>
          <a:p>
            <a:pPr marL="476250" marR="463550" indent="-201295" algn="l">
              <a:lnSpc>
                <a:spcPct val="120700"/>
              </a:lnSpc>
              <a:spcBef>
                <a:spcPts val="595"/>
              </a:spcBef>
              <a:buChar char="•"/>
              <a:tabLst>
                <a:tab pos="476250" algn="l"/>
              </a:tabLst>
            </a:pPr>
            <a:r>
              <a:rPr sz="1250">
                <a:solidFill>
                  <a:srgbClr val="414042"/>
                </a:solidFill>
                <a:latin typeface="Arial"/>
                <a:cs typeface="Arial"/>
              </a:rPr>
              <a:t>A</a:t>
            </a:r>
            <a:r>
              <a:rPr sz="1250" spc="15">
                <a:solidFill>
                  <a:srgbClr val="414042"/>
                </a:solidFill>
                <a:latin typeface="Arial"/>
                <a:cs typeface="Arial"/>
              </a:rPr>
              <a:t> </a:t>
            </a:r>
            <a:r>
              <a:rPr sz="1250">
                <a:solidFill>
                  <a:srgbClr val="414042"/>
                </a:solidFill>
                <a:latin typeface="Arial"/>
                <a:cs typeface="Arial"/>
              </a:rPr>
              <a:t>little</a:t>
            </a:r>
            <a:r>
              <a:rPr sz="1250" spc="70">
                <a:solidFill>
                  <a:srgbClr val="414042"/>
                </a:solidFill>
                <a:latin typeface="Arial"/>
                <a:cs typeface="Arial"/>
              </a:rPr>
              <a:t> </a:t>
            </a:r>
            <a:r>
              <a:rPr sz="1250">
                <a:solidFill>
                  <a:srgbClr val="414042"/>
                </a:solidFill>
                <a:latin typeface="Arial"/>
                <a:cs typeface="Arial"/>
              </a:rPr>
              <a:t>goes</a:t>
            </a:r>
            <a:r>
              <a:rPr sz="1250" spc="75">
                <a:solidFill>
                  <a:srgbClr val="414042"/>
                </a:solidFill>
                <a:latin typeface="Arial"/>
                <a:cs typeface="Arial"/>
              </a:rPr>
              <a:t> </a:t>
            </a:r>
            <a:r>
              <a:rPr sz="1250">
                <a:solidFill>
                  <a:srgbClr val="414042"/>
                </a:solidFill>
                <a:latin typeface="Arial"/>
                <a:cs typeface="Arial"/>
              </a:rPr>
              <a:t>a</a:t>
            </a:r>
            <a:r>
              <a:rPr sz="1250" spc="70">
                <a:solidFill>
                  <a:srgbClr val="414042"/>
                </a:solidFill>
                <a:latin typeface="Arial"/>
                <a:cs typeface="Arial"/>
              </a:rPr>
              <a:t> </a:t>
            </a:r>
            <a:r>
              <a:rPr sz="1250">
                <a:solidFill>
                  <a:srgbClr val="414042"/>
                </a:solidFill>
                <a:latin typeface="Arial"/>
                <a:cs typeface="Arial"/>
              </a:rPr>
              <a:t>long</a:t>
            </a:r>
            <a:r>
              <a:rPr sz="1250" spc="25">
                <a:solidFill>
                  <a:srgbClr val="414042"/>
                </a:solidFill>
                <a:latin typeface="Arial"/>
                <a:cs typeface="Arial"/>
              </a:rPr>
              <a:t> </a:t>
            </a:r>
            <a:r>
              <a:rPr sz="1250" spc="-20">
                <a:solidFill>
                  <a:srgbClr val="414042"/>
                </a:solidFill>
                <a:latin typeface="Arial"/>
                <a:cs typeface="Arial"/>
              </a:rPr>
              <a:t>way, </a:t>
            </a:r>
            <a:r>
              <a:rPr sz="1250">
                <a:solidFill>
                  <a:srgbClr val="414042"/>
                </a:solidFill>
                <a:latin typeface="Arial"/>
                <a:cs typeface="Arial"/>
              </a:rPr>
              <a:t>just</a:t>
            </a:r>
            <a:r>
              <a:rPr sz="1250" spc="35">
                <a:solidFill>
                  <a:srgbClr val="414042"/>
                </a:solidFill>
                <a:latin typeface="Arial"/>
                <a:cs typeface="Arial"/>
              </a:rPr>
              <a:t> </a:t>
            </a:r>
            <a:r>
              <a:rPr sz="1250">
                <a:solidFill>
                  <a:srgbClr val="414042"/>
                </a:solidFill>
                <a:latin typeface="Arial"/>
                <a:cs typeface="Arial"/>
              </a:rPr>
              <a:t>a</a:t>
            </a:r>
            <a:r>
              <a:rPr sz="1250" spc="35">
                <a:solidFill>
                  <a:srgbClr val="414042"/>
                </a:solidFill>
                <a:latin typeface="Arial"/>
                <a:cs typeface="Arial"/>
              </a:rPr>
              <a:t> </a:t>
            </a:r>
            <a:r>
              <a:rPr sz="1250">
                <a:solidFill>
                  <a:srgbClr val="414042"/>
                </a:solidFill>
                <a:latin typeface="Arial"/>
                <a:cs typeface="Arial"/>
              </a:rPr>
              <a:t>small</a:t>
            </a:r>
            <a:r>
              <a:rPr sz="1250" spc="-10">
                <a:solidFill>
                  <a:srgbClr val="414042"/>
                </a:solidFill>
                <a:latin typeface="Arial"/>
                <a:cs typeface="Arial"/>
              </a:rPr>
              <a:t> amount </a:t>
            </a:r>
            <a:r>
              <a:rPr sz="1250">
                <a:solidFill>
                  <a:srgbClr val="414042"/>
                </a:solidFill>
                <a:latin typeface="Arial"/>
                <a:cs typeface="Arial"/>
              </a:rPr>
              <a:t>creates</a:t>
            </a:r>
            <a:r>
              <a:rPr sz="1250" spc="-10">
                <a:solidFill>
                  <a:srgbClr val="414042"/>
                </a:solidFill>
                <a:latin typeface="Arial"/>
                <a:cs typeface="Arial"/>
              </a:rPr>
              <a:t> </a:t>
            </a:r>
            <a:r>
              <a:rPr sz="1250">
                <a:solidFill>
                  <a:srgbClr val="414042"/>
                </a:solidFill>
                <a:latin typeface="Arial"/>
                <a:cs typeface="Arial"/>
              </a:rPr>
              <a:t>a</a:t>
            </a:r>
            <a:r>
              <a:rPr sz="1250" spc="-5">
                <a:solidFill>
                  <a:srgbClr val="414042"/>
                </a:solidFill>
                <a:latin typeface="Arial"/>
                <a:cs typeface="Arial"/>
              </a:rPr>
              <a:t> </a:t>
            </a:r>
            <a:r>
              <a:rPr sz="1250">
                <a:solidFill>
                  <a:srgbClr val="414042"/>
                </a:solidFill>
                <a:latin typeface="Arial"/>
                <a:cs typeface="Arial"/>
              </a:rPr>
              <a:t>rich,</a:t>
            </a:r>
            <a:r>
              <a:rPr sz="1250" spc="-5">
                <a:solidFill>
                  <a:srgbClr val="414042"/>
                </a:solidFill>
                <a:latin typeface="Arial"/>
                <a:cs typeface="Arial"/>
              </a:rPr>
              <a:t> </a:t>
            </a:r>
            <a:r>
              <a:rPr sz="1250" spc="-10">
                <a:solidFill>
                  <a:srgbClr val="414042"/>
                </a:solidFill>
                <a:latin typeface="Arial"/>
                <a:cs typeface="Arial"/>
              </a:rPr>
              <a:t>gentle foam.</a:t>
            </a:r>
            <a:endParaRPr sz="1250">
              <a:latin typeface="Arial"/>
              <a:cs typeface="Arial"/>
            </a:endParaRPr>
          </a:p>
          <a:p>
            <a:pPr marL="476250" marR="371475" indent="-201295" algn="l">
              <a:lnSpc>
                <a:spcPct val="120700"/>
              </a:lnSpc>
              <a:spcBef>
                <a:spcPts val="595"/>
              </a:spcBef>
              <a:buChar char="•"/>
              <a:tabLst>
                <a:tab pos="476250" algn="l"/>
              </a:tabLst>
            </a:pPr>
            <a:r>
              <a:rPr sz="1250">
                <a:solidFill>
                  <a:srgbClr val="414042"/>
                </a:solidFill>
                <a:latin typeface="Arial"/>
                <a:cs typeface="Arial"/>
              </a:rPr>
              <a:t>Add</a:t>
            </a:r>
            <a:r>
              <a:rPr sz="1250" spc="65">
                <a:solidFill>
                  <a:srgbClr val="414042"/>
                </a:solidFill>
                <a:latin typeface="Arial"/>
                <a:cs typeface="Arial"/>
              </a:rPr>
              <a:t> </a:t>
            </a:r>
            <a:r>
              <a:rPr sz="1250">
                <a:solidFill>
                  <a:srgbClr val="414042"/>
                </a:solidFill>
                <a:latin typeface="Arial"/>
                <a:cs typeface="Arial"/>
              </a:rPr>
              <a:t>a</a:t>
            </a:r>
            <a:r>
              <a:rPr sz="1250" spc="65">
                <a:solidFill>
                  <a:srgbClr val="414042"/>
                </a:solidFill>
                <a:latin typeface="Arial"/>
                <a:cs typeface="Arial"/>
              </a:rPr>
              <a:t> </a:t>
            </a:r>
            <a:r>
              <a:rPr sz="1250">
                <a:solidFill>
                  <a:srgbClr val="414042"/>
                </a:solidFill>
                <a:latin typeface="Arial"/>
                <a:cs typeface="Arial"/>
              </a:rPr>
              <a:t>drop</a:t>
            </a:r>
            <a:r>
              <a:rPr sz="1250" spc="65">
                <a:solidFill>
                  <a:srgbClr val="414042"/>
                </a:solidFill>
                <a:latin typeface="Arial"/>
                <a:cs typeface="Arial"/>
              </a:rPr>
              <a:t> </a:t>
            </a:r>
            <a:r>
              <a:rPr sz="1250">
                <a:solidFill>
                  <a:srgbClr val="414042"/>
                </a:solidFill>
                <a:latin typeface="Arial"/>
                <a:cs typeface="Arial"/>
              </a:rPr>
              <a:t>of</a:t>
            </a:r>
            <a:r>
              <a:rPr sz="1250" spc="30">
                <a:solidFill>
                  <a:srgbClr val="414042"/>
                </a:solidFill>
                <a:latin typeface="Arial"/>
                <a:cs typeface="Arial"/>
              </a:rPr>
              <a:t> </a:t>
            </a:r>
            <a:r>
              <a:rPr sz="1250">
                <a:solidFill>
                  <a:srgbClr val="414042"/>
                </a:solidFill>
                <a:latin typeface="Arial"/>
                <a:cs typeface="Arial"/>
              </a:rPr>
              <a:t>Booster</a:t>
            </a:r>
            <a:r>
              <a:rPr sz="1250" spc="20">
                <a:solidFill>
                  <a:srgbClr val="414042"/>
                </a:solidFill>
                <a:latin typeface="Arial"/>
                <a:cs typeface="Arial"/>
              </a:rPr>
              <a:t> </a:t>
            </a:r>
            <a:r>
              <a:rPr sz="1250" spc="-25">
                <a:solidFill>
                  <a:srgbClr val="414042"/>
                </a:solidFill>
                <a:latin typeface="Arial"/>
                <a:cs typeface="Arial"/>
              </a:rPr>
              <a:t>oil </a:t>
            </a:r>
            <a:r>
              <a:rPr sz="1250">
                <a:solidFill>
                  <a:srgbClr val="414042"/>
                </a:solidFill>
                <a:latin typeface="Arial"/>
                <a:cs typeface="Arial"/>
              </a:rPr>
              <a:t>to</a:t>
            </a:r>
            <a:r>
              <a:rPr sz="1250" spc="60">
                <a:solidFill>
                  <a:srgbClr val="414042"/>
                </a:solidFill>
                <a:latin typeface="Arial"/>
                <a:cs typeface="Arial"/>
              </a:rPr>
              <a:t> </a:t>
            </a:r>
            <a:r>
              <a:rPr sz="1250">
                <a:solidFill>
                  <a:srgbClr val="414042"/>
                </a:solidFill>
                <a:latin typeface="Arial"/>
                <a:cs typeface="Arial"/>
              </a:rPr>
              <a:t>the</a:t>
            </a:r>
            <a:r>
              <a:rPr sz="1250" spc="65">
                <a:solidFill>
                  <a:srgbClr val="414042"/>
                </a:solidFill>
                <a:latin typeface="Arial"/>
                <a:cs typeface="Arial"/>
              </a:rPr>
              <a:t> </a:t>
            </a:r>
            <a:r>
              <a:rPr sz="1250">
                <a:solidFill>
                  <a:srgbClr val="414042"/>
                </a:solidFill>
                <a:latin typeface="Arial"/>
                <a:cs typeface="Arial"/>
              </a:rPr>
              <a:t>cleanser</a:t>
            </a:r>
            <a:r>
              <a:rPr sz="1250" spc="25">
                <a:solidFill>
                  <a:srgbClr val="414042"/>
                </a:solidFill>
                <a:latin typeface="Arial"/>
                <a:cs typeface="Arial"/>
              </a:rPr>
              <a:t> </a:t>
            </a:r>
            <a:r>
              <a:rPr sz="1250">
                <a:solidFill>
                  <a:srgbClr val="414042"/>
                </a:solidFill>
                <a:latin typeface="Arial"/>
                <a:cs typeface="Arial"/>
              </a:rPr>
              <a:t>if</a:t>
            </a:r>
            <a:r>
              <a:rPr sz="1250" spc="-20">
                <a:solidFill>
                  <a:srgbClr val="414042"/>
                </a:solidFill>
                <a:latin typeface="Arial"/>
                <a:cs typeface="Arial"/>
              </a:rPr>
              <a:t> </a:t>
            </a:r>
            <a:r>
              <a:rPr sz="1250" spc="-25">
                <a:solidFill>
                  <a:srgbClr val="414042"/>
                </a:solidFill>
                <a:latin typeface="Arial"/>
                <a:cs typeface="Arial"/>
              </a:rPr>
              <a:t>you </a:t>
            </a:r>
            <a:r>
              <a:rPr sz="1250">
                <a:solidFill>
                  <a:srgbClr val="414042"/>
                </a:solidFill>
                <a:latin typeface="Arial"/>
                <a:cs typeface="Arial"/>
              </a:rPr>
              <a:t>have</a:t>
            </a:r>
            <a:r>
              <a:rPr sz="1250" spc="20">
                <a:solidFill>
                  <a:srgbClr val="414042"/>
                </a:solidFill>
                <a:latin typeface="Arial"/>
                <a:cs typeface="Arial"/>
              </a:rPr>
              <a:t> </a:t>
            </a:r>
            <a:r>
              <a:rPr sz="1250">
                <a:solidFill>
                  <a:srgbClr val="414042"/>
                </a:solidFill>
                <a:latin typeface="Arial"/>
                <a:cs typeface="Arial"/>
              </a:rPr>
              <a:t>dry</a:t>
            </a:r>
            <a:r>
              <a:rPr sz="1250" spc="-15">
                <a:solidFill>
                  <a:srgbClr val="414042"/>
                </a:solidFill>
                <a:latin typeface="Arial"/>
                <a:cs typeface="Arial"/>
              </a:rPr>
              <a:t> </a:t>
            </a:r>
            <a:r>
              <a:rPr sz="1250">
                <a:solidFill>
                  <a:srgbClr val="414042"/>
                </a:solidFill>
                <a:latin typeface="Arial"/>
                <a:cs typeface="Arial"/>
              </a:rPr>
              <a:t>skin</a:t>
            </a:r>
            <a:r>
              <a:rPr sz="1250" spc="25">
                <a:solidFill>
                  <a:srgbClr val="414042"/>
                </a:solidFill>
                <a:latin typeface="Arial"/>
                <a:cs typeface="Arial"/>
              </a:rPr>
              <a:t> </a:t>
            </a:r>
            <a:r>
              <a:rPr sz="1250">
                <a:solidFill>
                  <a:srgbClr val="414042"/>
                </a:solidFill>
                <a:latin typeface="Arial"/>
                <a:cs typeface="Arial"/>
              </a:rPr>
              <a:t>for</a:t>
            </a:r>
            <a:r>
              <a:rPr sz="1250" spc="-15">
                <a:solidFill>
                  <a:srgbClr val="414042"/>
                </a:solidFill>
                <a:latin typeface="Arial"/>
                <a:cs typeface="Arial"/>
              </a:rPr>
              <a:t> </a:t>
            </a:r>
            <a:r>
              <a:rPr sz="1250" spc="-20">
                <a:solidFill>
                  <a:srgbClr val="414042"/>
                </a:solidFill>
                <a:latin typeface="Arial"/>
                <a:cs typeface="Arial"/>
              </a:rPr>
              <a:t>extra </a:t>
            </a:r>
            <a:r>
              <a:rPr sz="1250" spc="-10">
                <a:solidFill>
                  <a:srgbClr val="414042"/>
                </a:solidFill>
                <a:latin typeface="Arial"/>
                <a:cs typeface="Arial"/>
              </a:rPr>
              <a:t>moisture.</a:t>
            </a:r>
          </a:p>
          <a:p>
            <a:pPr marL="274955" marR="371475" algn="l">
              <a:lnSpc>
                <a:spcPct val="120700"/>
              </a:lnSpc>
              <a:spcBef>
                <a:spcPts val="595"/>
              </a:spcBef>
              <a:tabLst>
                <a:tab pos="476250" algn="l"/>
              </a:tabLst>
            </a:pPr>
            <a:endParaRPr lang="en-GB" sz="1250" spc="-10">
              <a:solidFill>
                <a:srgbClr val="414042"/>
              </a:solidFill>
              <a:latin typeface="Arial"/>
              <a:cs typeface="Arial"/>
            </a:endParaRPr>
          </a:p>
          <a:p>
            <a:pPr marL="476250" marR="371475" indent="-201295" algn="l">
              <a:lnSpc>
                <a:spcPct val="120700"/>
              </a:lnSpc>
              <a:spcBef>
                <a:spcPts val="595"/>
              </a:spcBef>
              <a:buChar char="•"/>
              <a:tabLst>
                <a:tab pos="476250" algn="l"/>
              </a:tabLst>
            </a:pPr>
            <a:endParaRPr lang="en-GB" sz="1250" spc="-10">
              <a:solidFill>
                <a:srgbClr val="414042"/>
              </a:solidFill>
              <a:latin typeface="Arial"/>
              <a:cs typeface="Arial"/>
            </a:endParaRPr>
          </a:p>
          <a:p>
            <a:pPr marL="274955" marR="371475" algn="l">
              <a:lnSpc>
                <a:spcPct val="120700"/>
              </a:lnSpc>
              <a:spcBef>
                <a:spcPts val="595"/>
              </a:spcBef>
              <a:tabLst>
                <a:tab pos="476250" algn="l"/>
              </a:tabLst>
            </a:pPr>
            <a:br>
              <a:rPr lang="en-GB" sz="1250" spc="-10">
                <a:solidFill>
                  <a:srgbClr val="414042"/>
                </a:solidFill>
                <a:latin typeface="Arial"/>
                <a:cs typeface="Arial"/>
              </a:rPr>
            </a:br>
            <a:br>
              <a:rPr lang="en-GB" sz="1250" spc="-10">
                <a:latin typeface="Arial"/>
                <a:cs typeface="Arial"/>
              </a:rPr>
            </a:br>
            <a:endParaRPr lang="en-GB" sz="1250" spc="-10">
              <a:solidFill>
                <a:srgbClr val="414042"/>
              </a:solidFill>
              <a:latin typeface="Arial"/>
              <a:cs typeface="Arial"/>
            </a:endParaRPr>
          </a:p>
        </p:txBody>
      </p:sp>
      <p:pic>
        <p:nvPicPr>
          <p:cNvPr id="11" name="Picture 10" descr="A person washing her face&#10;&#10;AI-generated content may be incorrect.">
            <a:extLst>
              <a:ext uri="{FF2B5EF4-FFF2-40B4-BE49-F238E27FC236}">
                <a16:creationId xmlns:a16="http://schemas.microsoft.com/office/drawing/2014/main" id="{CF28FDB1-C6CE-2E7A-B099-5B3B74B136B9}"/>
              </a:ext>
            </a:extLst>
          </p:cNvPr>
          <p:cNvPicPr>
            <a:picLocks noChangeAspect="1"/>
          </p:cNvPicPr>
          <p:nvPr/>
        </p:nvPicPr>
        <p:blipFill>
          <a:blip r:embed="rId4"/>
          <a:stretch>
            <a:fillRect/>
          </a:stretch>
        </p:blipFill>
        <p:spPr>
          <a:xfrm>
            <a:off x="14214297" y="5340582"/>
            <a:ext cx="4017647" cy="3951144"/>
          </a:xfrm>
          <a:prstGeom prst="rect">
            <a:avLst/>
          </a:prstGeom>
        </p:spPr>
      </p:pic>
    </p:spTree>
    <p:extLst>
      <p:ext uri="{BB962C8B-B14F-4D97-AF65-F5344CB8AC3E}">
        <p14:creationId xmlns:p14="http://schemas.microsoft.com/office/powerpoint/2010/main" val="26426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0049673" cy="11308556"/>
          </a:xfrm>
          <a:prstGeom prst="rect">
            <a:avLst/>
          </a:prstGeom>
        </p:spPr>
      </p:pic>
      <p:pic>
        <p:nvPicPr>
          <p:cNvPr id="3" name="object 3"/>
          <p:cNvPicPr/>
          <p:nvPr/>
        </p:nvPicPr>
        <p:blipFill>
          <a:blip r:embed="rId4" cstate="print"/>
          <a:stretch>
            <a:fillRect/>
          </a:stretch>
        </p:blipFill>
        <p:spPr>
          <a:xfrm>
            <a:off x="14213053" y="5202511"/>
            <a:ext cx="4715165" cy="4313868"/>
          </a:xfrm>
          <a:prstGeom prst="rect">
            <a:avLst/>
          </a:prstGeom>
        </p:spPr>
      </p:pic>
      <p:sp>
        <p:nvSpPr>
          <p:cNvPr id="4" name="object 4"/>
          <p:cNvSpPr txBox="1"/>
          <p:nvPr/>
        </p:nvSpPr>
        <p:spPr>
          <a:xfrm>
            <a:off x="11203375" y="0"/>
            <a:ext cx="2658745" cy="4601210"/>
          </a:xfrm>
          <a:prstGeom prst="rect">
            <a:avLst/>
          </a:prstGeom>
          <a:solidFill>
            <a:srgbClr val="FAE7F1"/>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615"/>
              </a:spcBef>
            </a:pPr>
            <a:endParaRPr sz="1450">
              <a:latin typeface="Times New Roman"/>
              <a:cs typeface="Times New Roman"/>
            </a:endParaRPr>
          </a:p>
          <a:p>
            <a:pPr marL="25019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50850" indent="-200660">
              <a:lnSpc>
                <a:spcPct val="100000"/>
              </a:lnSpc>
              <a:spcBef>
                <a:spcPts val="665"/>
              </a:spcBef>
              <a:buChar char="•"/>
              <a:tabLst>
                <a:tab pos="450850" algn="l"/>
              </a:tabLst>
            </a:pPr>
            <a:r>
              <a:rPr sz="1250" spc="-10">
                <a:solidFill>
                  <a:srgbClr val="434A5B"/>
                </a:solidFill>
                <a:latin typeface="Arial"/>
                <a:cs typeface="Arial"/>
              </a:rPr>
              <a:t>Niacinamide</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Glycerin</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Gluconolactone</a:t>
            </a:r>
            <a:r>
              <a:rPr sz="1250" spc="280">
                <a:solidFill>
                  <a:srgbClr val="434A5B"/>
                </a:solidFill>
                <a:latin typeface="Arial"/>
                <a:cs typeface="Arial"/>
              </a:rPr>
              <a:t> </a:t>
            </a:r>
            <a:r>
              <a:rPr sz="1250" spc="-10">
                <a:solidFill>
                  <a:srgbClr val="434A5B"/>
                </a:solidFill>
                <a:latin typeface="Arial"/>
                <a:cs typeface="Arial"/>
              </a:rPr>
              <a:t>[PHA]</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Frankincense</a:t>
            </a:r>
            <a:r>
              <a:rPr sz="1250" spc="20">
                <a:solidFill>
                  <a:srgbClr val="434A5B"/>
                </a:solidFill>
                <a:latin typeface="Arial"/>
                <a:cs typeface="Arial"/>
              </a:rPr>
              <a:t> </a:t>
            </a:r>
            <a:r>
              <a:rPr sz="1250" spc="-10">
                <a:solidFill>
                  <a:srgbClr val="434A5B"/>
                </a:solidFill>
                <a:latin typeface="Arial"/>
                <a:cs typeface="Arial"/>
              </a:rPr>
              <a:t>Essential</a:t>
            </a:r>
            <a:r>
              <a:rPr sz="1250" spc="-25">
                <a:solidFill>
                  <a:srgbClr val="434A5B"/>
                </a:solidFill>
                <a:latin typeface="Arial"/>
                <a:cs typeface="Arial"/>
              </a:rPr>
              <a:t> Oil</a:t>
            </a:r>
            <a:endParaRPr sz="1250">
              <a:latin typeface="Arial"/>
              <a:cs typeface="Arial"/>
            </a:endParaRPr>
          </a:p>
          <a:p>
            <a:pPr marL="450850" marR="868044" indent="-200660">
              <a:lnSpc>
                <a:spcPts val="1810"/>
              </a:lnSpc>
              <a:spcBef>
                <a:spcPts val="110"/>
              </a:spcBef>
              <a:buChar char="•"/>
              <a:tabLst>
                <a:tab pos="450850" algn="l"/>
              </a:tabLst>
            </a:pPr>
            <a:r>
              <a:rPr sz="1250">
                <a:solidFill>
                  <a:srgbClr val="434A5B"/>
                </a:solidFill>
                <a:latin typeface="Arial"/>
                <a:cs typeface="Arial"/>
              </a:rPr>
              <a:t>Zinc</a:t>
            </a:r>
            <a:r>
              <a:rPr sz="1250" spc="45">
                <a:solidFill>
                  <a:srgbClr val="434A5B"/>
                </a:solidFill>
                <a:latin typeface="Arial"/>
                <a:cs typeface="Arial"/>
              </a:rPr>
              <a:t> </a:t>
            </a:r>
            <a:r>
              <a:rPr sz="1250" spc="-10">
                <a:solidFill>
                  <a:srgbClr val="434A5B"/>
                </a:solidFill>
                <a:latin typeface="Arial"/>
                <a:cs typeface="Arial"/>
              </a:rPr>
              <a:t>Gluconate </a:t>
            </a:r>
            <a:r>
              <a:rPr sz="1250">
                <a:solidFill>
                  <a:srgbClr val="434A5B"/>
                </a:solidFill>
                <a:latin typeface="Arial"/>
                <a:cs typeface="Arial"/>
              </a:rPr>
              <a:t>Copper</a:t>
            </a:r>
            <a:r>
              <a:rPr sz="1250" spc="100">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204"/>
              </a:spcBef>
              <a:buChar char="•"/>
              <a:tabLst>
                <a:tab pos="450850" algn="l"/>
              </a:tabLst>
            </a:pPr>
            <a:r>
              <a:rPr sz="1250">
                <a:solidFill>
                  <a:srgbClr val="434A5B"/>
                </a:solidFill>
                <a:latin typeface="Arial"/>
                <a:cs typeface="Arial"/>
              </a:rPr>
              <a:t>Humic</a:t>
            </a:r>
            <a:r>
              <a:rPr sz="1250" spc="150">
                <a:solidFill>
                  <a:srgbClr val="434A5B"/>
                </a:solidFill>
                <a:latin typeface="Arial"/>
                <a:cs typeface="Arial"/>
              </a:rPr>
              <a:t> </a:t>
            </a:r>
            <a:r>
              <a:rPr sz="1250" spc="-10">
                <a:solidFill>
                  <a:srgbClr val="434A5B"/>
                </a:solidFill>
                <a:latin typeface="Arial"/>
                <a:cs typeface="Arial"/>
              </a:rPr>
              <a:t>Shale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Ascorbic</a:t>
            </a:r>
            <a:r>
              <a:rPr sz="1250" spc="35">
                <a:solidFill>
                  <a:srgbClr val="434A5B"/>
                </a:solidFill>
                <a:latin typeface="Arial"/>
                <a:cs typeface="Arial"/>
              </a:rPr>
              <a:t> </a:t>
            </a:r>
            <a:r>
              <a:rPr sz="1250">
                <a:solidFill>
                  <a:srgbClr val="434A5B"/>
                </a:solidFill>
                <a:latin typeface="Arial"/>
                <a:cs typeface="Arial"/>
              </a:rPr>
              <a:t>C</a:t>
            </a:r>
            <a:r>
              <a:rPr sz="1250" spc="35">
                <a:solidFill>
                  <a:srgbClr val="434A5B"/>
                </a:solidFill>
                <a:latin typeface="Arial"/>
                <a:cs typeface="Arial"/>
              </a:rPr>
              <a:t> </a:t>
            </a:r>
            <a:r>
              <a:rPr sz="1250">
                <a:solidFill>
                  <a:srgbClr val="434A5B"/>
                </a:solidFill>
                <a:latin typeface="Arial"/>
                <a:cs typeface="Arial"/>
              </a:rPr>
              <a:t>(Vitamin</a:t>
            </a:r>
            <a:r>
              <a:rPr sz="1250" spc="40">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450850" marR="221615" indent="-201295">
              <a:lnSpc>
                <a:spcPct val="120700"/>
              </a:lnSpc>
              <a:buChar char="•"/>
              <a:tabLst>
                <a:tab pos="450850" algn="l"/>
              </a:tabLst>
            </a:pPr>
            <a:r>
              <a:rPr sz="1250">
                <a:solidFill>
                  <a:srgbClr val="434A5B"/>
                </a:solidFill>
                <a:latin typeface="Arial"/>
                <a:cs typeface="Arial"/>
              </a:rPr>
              <a:t>Ascorbyl</a:t>
            </a:r>
            <a:r>
              <a:rPr sz="1250" spc="130">
                <a:solidFill>
                  <a:srgbClr val="434A5B"/>
                </a:solidFill>
                <a:latin typeface="Arial"/>
                <a:cs typeface="Arial"/>
              </a:rPr>
              <a:t> </a:t>
            </a:r>
            <a:r>
              <a:rPr sz="1250" spc="-10">
                <a:solidFill>
                  <a:srgbClr val="434A5B"/>
                </a:solidFill>
                <a:latin typeface="Arial"/>
                <a:cs typeface="Arial"/>
              </a:rPr>
              <a:t>Glucoside(Natural </a:t>
            </a:r>
            <a:r>
              <a:rPr sz="1250">
                <a:solidFill>
                  <a:srgbClr val="434A5B"/>
                </a:solidFill>
                <a:latin typeface="Arial"/>
                <a:cs typeface="Arial"/>
              </a:rPr>
              <a:t>Vitamin</a:t>
            </a:r>
            <a:r>
              <a:rPr sz="1250" spc="15">
                <a:solidFill>
                  <a:srgbClr val="434A5B"/>
                </a:solidFill>
                <a:latin typeface="Arial"/>
                <a:cs typeface="Arial"/>
              </a:rPr>
              <a:t> </a:t>
            </a:r>
            <a:r>
              <a:rPr sz="1250">
                <a:solidFill>
                  <a:srgbClr val="434A5B"/>
                </a:solidFill>
                <a:latin typeface="Arial"/>
                <a:cs typeface="Arial"/>
              </a:rPr>
              <a:t>C</a:t>
            </a:r>
            <a:r>
              <a:rPr sz="1250" spc="20">
                <a:solidFill>
                  <a:srgbClr val="434A5B"/>
                </a:solidFill>
                <a:latin typeface="Arial"/>
                <a:cs typeface="Arial"/>
              </a:rPr>
              <a:t> </a:t>
            </a:r>
            <a:r>
              <a:rPr sz="1250" spc="-10">
                <a:solidFill>
                  <a:srgbClr val="434A5B"/>
                </a:solidFill>
                <a:latin typeface="Arial"/>
                <a:cs typeface="Arial"/>
              </a:rPr>
              <a:t>derivative)</a:t>
            </a:r>
            <a:endParaRPr sz="1250">
              <a:latin typeface="Arial"/>
              <a:cs typeface="Arial"/>
            </a:endParaRPr>
          </a:p>
        </p:txBody>
      </p:sp>
      <p:sp>
        <p:nvSpPr>
          <p:cNvPr id="5" name="object 5"/>
          <p:cNvSpPr txBox="1"/>
          <p:nvPr/>
        </p:nvSpPr>
        <p:spPr>
          <a:xfrm>
            <a:off x="14186005" y="1757941"/>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6" name="object 6"/>
          <p:cNvSpPr txBox="1"/>
          <p:nvPr/>
        </p:nvSpPr>
        <p:spPr>
          <a:xfrm>
            <a:off x="14185979" y="2025761"/>
            <a:ext cx="4100195" cy="1606550"/>
          </a:xfrm>
          <a:prstGeom prst="rect">
            <a:avLst/>
          </a:prstGeom>
        </p:spPr>
        <p:txBody>
          <a:bodyPr vert="horz" wrap="square" lIns="0" tIns="12065" rIns="0" bIns="0" rtlCol="0">
            <a:spAutoFit/>
          </a:bodyPr>
          <a:lstStyle/>
          <a:p>
            <a:pPr marL="213360" marR="547370" indent="-200660">
              <a:lnSpc>
                <a:spcPct val="120800"/>
              </a:lnSpc>
              <a:spcBef>
                <a:spcPts val="95"/>
              </a:spcBef>
              <a:buChar char="•"/>
              <a:tabLst>
                <a:tab pos="213360" algn="l"/>
              </a:tabLst>
            </a:pPr>
            <a:r>
              <a:rPr sz="1250">
                <a:solidFill>
                  <a:srgbClr val="434A5B"/>
                </a:solidFill>
                <a:latin typeface="Arial"/>
                <a:cs typeface="Arial"/>
              </a:rPr>
              <a:t>Glycerin</a:t>
            </a:r>
            <a:r>
              <a:rPr sz="1250" spc="60">
                <a:solidFill>
                  <a:srgbClr val="434A5B"/>
                </a:solidFill>
                <a:latin typeface="Arial"/>
                <a:cs typeface="Arial"/>
              </a:rPr>
              <a:t> </a:t>
            </a:r>
            <a:r>
              <a:rPr sz="1250">
                <a:solidFill>
                  <a:srgbClr val="434A5B"/>
                </a:solidFill>
                <a:latin typeface="Arial"/>
                <a:cs typeface="Arial"/>
              </a:rPr>
              <a:t>and</a:t>
            </a:r>
            <a:r>
              <a:rPr sz="1250" spc="65">
                <a:solidFill>
                  <a:srgbClr val="434A5B"/>
                </a:solidFill>
                <a:latin typeface="Arial"/>
                <a:cs typeface="Arial"/>
              </a:rPr>
              <a:t> </a:t>
            </a:r>
            <a:r>
              <a:rPr sz="1250">
                <a:solidFill>
                  <a:srgbClr val="434A5B"/>
                </a:solidFill>
                <a:latin typeface="Arial"/>
                <a:cs typeface="Arial"/>
              </a:rPr>
              <a:t>Hyaluronic</a:t>
            </a:r>
            <a:r>
              <a:rPr sz="1250" spc="15">
                <a:solidFill>
                  <a:srgbClr val="434A5B"/>
                </a:solidFill>
                <a:latin typeface="Arial"/>
                <a:cs typeface="Arial"/>
              </a:rPr>
              <a:t> </a:t>
            </a:r>
            <a:r>
              <a:rPr sz="1250">
                <a:solidFill>
                  <a:srgbClr val="434A5B"/>
                </a:solidFill>
                <a:latin typeface="Arial"/>
                <a:cs typeface="Arial"/>
              </a:rPr>
              <a:t>Acid</a:t>
            </a:r>
            <a:r>
              <a:rPr sz="1250" spc="60">
                <a:solidFill>
                  <a:srgbClr val="434A5B"/>
                </a:solidFill>
                <a:latin typeface="Arial"/>
                <a:cs typeface="Arial"/>
              </a:rPr>
              <a:t> </a:t>
            </a:r>
            <a:r>
              <a:rPr sz="1250">
                <a:solidFill>
                  <a:srgbClr val="434A5B"/>
                </a:solidFill>
                <a:latin typeface="Arial"/>
                <a:cs typeface="Arial"/>
              </a:rPr>
              <a:t>draw</a:t>
            </a:r>
            <a:r>
              <a:rPr sz="1250" spc="20">
                <a:solidFill>
                  <a:srgbClr val="434A5B"/>
                </a:solidFill>
                <a:latin typeface="Arial"/>
                <a:cs typeface="Arial"/>
              </a:rPr>
              <a:t> </a:t>
            </a:r>
            <a:r>
              <a:rPr sz="1250">
                <a:solidFill>
                  <a:srgbClr val="434A5B"/>
                </a:solidFill>
                <a:latin typeface="Arial"/>
                <a:cs typeface="Arial"/>
              </a:rPr>
              <a:t>in</a:t>
            </a:r>
            <a:r>
              <a:rPr sz="1250" spc="65">
                <a:solidFill>
                  <a:srgbClr val="434A5B"/>
                </a:solidFill>
                <a:latin typeface="Arial"/>
                <a:cs typeface="Arial"/>
              </a:rPr>
              <a:t> </a:t>
            </a:r>
            <a:r>
              <a:rPr sz="1250" spc="-10">
                <a:solidFill>
                  <a:srgbClr val="434A5B"/>
                </a:solidFill>
                <a:latin typeface="Arial"/>
                <a:cs typeface="Arial"/>
              </a:rPr>
              <a:t>moisture </a:t>
            </a:r>
            <a:r>
              <a:rPr sz="1250">
                <a:solidFill>
                  <a:srgbClr val="434A5B"/>
                </a:solidFill>
                <a:latin typeface="Arial"/>
                <a:cs typeface="Arial"/>
              </a:rPr>
              <a:t>and</a:t>
            </a:r>
            <a:r>
              <a:rPr sz="1250" spc="25">
                <a:solidFill>
                  <a:srgbClr val="434A5B"/>
                </a:solidFill>
                <a:latin typeface="Arial"/>
                <a:cs typeface="Arial"/>
              </a:rPr>
              <a:t> </a:t>
            </a:r>
            <a:r>
              <a:rPr sz="1250" spc="60">
                <a:solidFill>
                  <a:srgbClr val="434A5B"/>
                </a:solidFill>
                <a:latin typeface="Arial"/>
                <a:cs typeface="Arial"/>
              </a:rPr>
              <a:t>plump</a:t>
            </a:r>
            <a:r>
              <a:rPr sz="1250" spc="30">
                <a:solidFill>
                  <a:srgbClr val="434A5B"/>
                </a:solidFill>
                <a:latin typeface="Arial"/>
                <a:cs typeface="Arial"/>
              </a:rPr>
              <a:t> </a:t>
            </a:r>
            <a:r>
              <a:rPr sz="1250">
                <a:solidFill>
                  <a:srgbClr val="434A5B"/>
                </a:solidFill>
                <a:latin typeface="Arial"/>
                <a:cs typeface="Arial"/>
              </a:rPr>
              <a:t>the</a:t>
            </a:r>
            <a:r>
              <a:rPr sz="1250" spc="25">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212725" indent="-200025">
              <a:lnSpc>
                <a:spcPct val="100000"/>
              </a:lnSpc>
              <a:spcBef>
                <a:spcPts val="710"/>
              </a:spcBef>
              <a:buChar char="•"/>
              <a:tabLst>
                <a:tab pos="212725" algn="l"/>
              </a:tabLst>
            </a:pPr>
            <a:r>
              <a:rPr sz="1250">
                <a:solidFill>
                  <a:srgbClr val="434A5B"/>
                </a:solidFill>
                <a:latin typeface="Arial"/>
                <a:cs typeface="Arial"/>
              </a:rPr>
              <a:t>Niacinamide</a:t>
            </a:r>
            <a:r>
              <a:rPr sz="1250" spc="85">
                <a:solidFill>
                  <a:srgbClr val="434A5B"/>
                </a:solidFill>
                <a:latin typeface="Arial"/>
                <a:cs typeface="Arial"/>
              </a:rPr>
              <a:t> </a:t>
            </a:r>
            <a:r>
              <a:rPr sz="1250">
                <a:solidFill>
                  <a:srgbClr val="434A5B"/>
                </a:solidFill>
                <a:latin typeface="Arial"/>
                <a:cs typeface="Arial"/>
              </a:rPr>
              <a:t>helps</a:t>
            </a:r>
            <a:r>
              <a:rPr sz="1250" spc="85">
                <a:solidFill>
                  <a:srgbClr val="434A5B"/>
                </a:solidFill>
                <a:latin typeface="Arial"/>
                <a:cs typeface="Arial"/>
              </a:rPr>
              <a:t> </a:t>
            </a:r>
            <a:r>
              <a:rPr sz="1250">
                <a:solidFill>
                  <a:srgbClr val="434A5B"/>
                </a:solidFill>
                <a:latin typeface="Arial"/>
                <a:cs typeface="Arial"/>
              </a:rPr>
              <a:t>refine</a:t>
            </a:r>
            <a:r>
              <a:rPr sz="1250" spc="85">
                <a:solidFill>
                  <a:srgbClr val="434A5B"/>
                </a:solidFill>
                <a:latin typeface="Arial"/>
                <a:cs typeface="Arial"/>
              </a:rPr>
              <a:t> </a:t>
            </a:r>
            <a:r>
              <a:rPr sz="1250">
                <a:solidFill>
                  <a:srgbClr val="434A5B"/>
                </a:solidFill>
                <a:latin typeface="Arial"/>
                <a:cs typeface="Arial"/>
              </a:rPr>
              <a:t>pores</a:t>
            </a:r>
            <a:r>
              <a:rPr sz="1250" spc="85">
                <a:solidFill>
                  <a:srgbClr val="434A5B"/>
                </a:solidFill>
                <a:latin typeface="Arial"/>
                <a:cs typeface="Arial"/>
              </a:rPr>
              <a:t> </a:t>
            </a:r>
            <a:r>
              <a:rPr sz="1250">
                <a:solidFill>
                  <a:srgbClr val="434A5B"/>
                </a:solidFill>
                <a:latin typeface="Arial"/>
                <a:cs typeface="Arial"/>
              </a:rPr>
              <a:t>and</a:t>
            </a:r>
            <a:r>
              <a:rPr sz="1250" spc="85">
                <a:solidFill>
                  <a:srgbClr val="434A5B"/>
                </a:solidFill>
                <a:latin typeface="Arial"/>
                <a:cs typeface="Arial"/>
              </a:rPr>
              <a:t> </a:t>
            </a:r>
            <a:r>
              <a:rPr sz="1250">
                <a:solidFill>
                  <a:srgbClr val="434A5B"/>
                </a:solidFill>
                <a:latin typeface="Arial"/>
                <a:cs typeface="Arial"/>
              </a:rPr>
              <a:t>improve</a:t>
            </a:r>
            <a:r>
              <a:rPr sz="1250" spc="90">
                <a:solidFill>
                  <a:srgbClr val="434A5B"/>
                </a:solidFill>
                <a:latin typeface="Arial"/>
                <a:cs typeface="Arial"/>
              </a:rPr>
              <a:t> </a:t>
            </a:r>
            <a:r>
              <a:rPr sz="1250" spc="-10">
                <a:solidFill>
                  <a:srgbClr val="434A5B"/>
                </a:solidFill>
                <a:latin typeface="Arial"/>
                <a:cs typeface="Arial"/>
              </a:rPr>
              <a:t>tone.</a:t>
            </a:r>
            <a:endParaRPr sz="1250">
              <a:latin typeface="Arial"/>
              <a:cs typeface="Arial"/>
            </a:endParaRPr>
          </a:p>
          <a:p>
            <a:pPr marL="212725" indent="-200025">
              <a:lnSpc>
                <a:spcPct val="100000"/>
              </a:lnSpc>
              <a:spcBef>
                <a:spcPts val="705"/>
              </a:spcBef>
              <a:buChar char="•"/>
              <a:tabLst>
                <a:tab pos="212725" algn="l"/>
              </a:tabLst>
            </a:pPr>
            <a:r>
              <a:rPr sz="1250">
                <a:solidFill>
                  <a:srgbClr val="434A5B"/>
                </a:solidFill>
                <a:latin typeface="Arial"/>
                <a:cs typeface="Arial"/>
              </a:rPr>
              <a:t>Vitamin</a:t>
            </a:r>
            <a:r>
              <a:rPr sz="1250" spc="70">
                <a:solidFill>
                  <a:srgbClr val="434A5B"/>
                </a:solidFill>
                <a:latin typeface="Arial"/>
                <a:cs typeface="Arial"/>
              </a:rPr>
              <a:t> </a:t>
            </a:r>
            <a:r>
              <a:rPr sz="1250">
                <a:solidFill>
                  <a:srgbClr val="434A5B"/>
                </a:solidFill>
                <a:latin typeface="Arial"/>
                <a:cs typeface="Arial"/>
              </a:rPr>
              <a:t>C</a:t>
            </a:r>
            <a:r>
              <a:rPr sz="1250" spc="70">
                <a:solidFill>
                  <a:srgbClr val="434A5B"/>
                </a:solidFill>
                <a:latin typeface="Arial"/>
                <a:cs typeface="Arial"/>
              </a:rPr>
              <a:t> </a:t>
            </a:r>
            <a:r>
              <a:rPr sz="1250">
                <a:solidFill>
                  <a:srgbClr val="434A5B"/>
                </a:solidFill>
                <a:latin typeface="Arial"/>
                <a:cs typeface="Arial"/>
              </a:rPr>
              <a:t>brightens</a:t>
            </a:r>
            <a:r>
              <a:rPr sz="1250" spc="70">
                <a:solidFill>
                  <a:srgbClr val="434A5B"/>
                </a:solidFill>
                <a:latin typeface="Arial"/>
                <a:cs typeface="Arial"/>
              </a:rPr>
              <a:t> </a:t>
            </a:r>
            <a:r>
              <a:rPr sz="1250">
                <a:solidFill>
                  <a:srgbClr val="434A5B"/>
                </a:solidFill>
                <a:latin typeface="Arial"/>
                <a:cs typeface="Arial"/>
              </a:rPr>
              <a:t>and</a:t>
            </a:r>
            <a:r>
              <a:rPr sz="1250" spc="70">
                <a:solidFill>
                  <a:srgbClr val="434A5B"/>
                </a:solidFill>
                <a:latin typeface="Arial"/>
                <a:cs typeface="Arial"/>
              </a:rPr>
              <a:t> </a:t>
            </a:r>
            <a:r>
              <a:rPr sz="1250">
                <a:solidFill>
                  <a:srgbClr val="434A5B"/>
                </a:solidFill>
                <a:latin typeface="Arial"/>
                <a:cs typeface="Arial"/>
              </a:rPr>
              <a:t>supports</a:t>
            </a:r>
            <a:r>
              <a:rPr sz="1250" spc="75">
                <a:solidFill>
                  <a:srgbClr val="434A5B"/>
                </a:solidFill>
                <a:latin typeface="Arial"/>
                <a:cs typeface="Arial"/>
              </a:rPr>
              <a:t> </a:t>
            </a:r>
            <a:r>
              <a:rPr sz="1250">
                <a:solidFill>
                  <a:srgbClr val="434A5B"/>
                </a:solidFill>
                <a:latin typeface="Arial"/>
                <a:cs typeface="Arial"/>
              </a:rPr>
              <a:t>a</a:t>
            </a:r>
            <a:r>
              <a:rPr sz="1250" spc="70">
                <a:solidFill>
                  <a:srgbClr val="434A5B"/>
                </a:solidFill>
                <a:latin typeface="Arial"/>
                <a:cs typeface="Arial"/>
              </a:rPr>
              <a:t> </a:t>
            </a:r>
            <a:r>
              <a:rPr sz="1250">
                <a:solidFill>
                  <a:srgbClr val="434A5B"/>
                </a:solidFill>
                <a:latin typeface="Arial"/>
                <a:cs typeface="Arial"/>
              </a:rPr>
              <a:t>healthy</a:t>
            </a:r>
            <a:r>
              <a:rPr sz="1250" spc="25">
                <a:solidFill>
                  <a:srgbClr val="434A5B"/>
                </a:solidFill>
                <a:latin typeface="Arial"/>
                <a:cs typeface="Arial"/>
              </a:rPr>
              <a:t> </a:t>
            </a:r>
            <a:r>
              <a:rPr sz="1250" spc="-10">
                <a:solidFill>
                  <a:srgbClr val="434A5B"/>
                </a:solidFill>
                <a:latin typeface="Arial"/>
                <a:cs typeface="Arial"/>
              </a:rPr>
              <a:t>glow.</a:t>
            </a:r>
            <a:endParaRPr sz="1250">
              <a:latin typeface="Arial"/>
              <a:cs typeface="Arial"/>
            </a:endParaRPr>
          </a:p>
          <a:p>
            <a:pPr marL="212725" indent="-200025">
              <a:lnSpc>
                <a:spcPct val="100000"/>
              </a:lnSpc>
              <a:spcBef>
                <a:spcPts val="705"/>
              </a:spcBef>
              <a:buChar char="•"/>
              <a:tabLst>
                <a:tab pos="212725" algn="l"/>
              </a:tabLst>
            </a:pPr>
            <a:r>
              <a:rPr sz="1250">
                <a:solidFill>
                  <a:srgbClr val="434A5B"/>
                </a:solidFill>
                <a:latin typeface="Arial"/>
                <a:cs typeface="Arial"/>
              </a:rPr>
              <a:t>Frankincense</a:t>
            </a:r>
            <a:r>
              <a:rPr sz="1250" spc="60">
                <a:solidFill>
                  <a:srgbClr val="434A5B"/>
                </a:solidFill>
                <a:latin typeface="Arial"/>
                <a:cs typeface="Arial"/>
              </a:rPr>
              <a:t> </a:t>
            </a:r>
            <a:r>
              <a:rPr sz="1250">
                <a:solidFill>
                  <a:srgbClr val="434A5B"/>
                </a:solidFill>
                <a:latin typeface="Arial"/>
                <a:cs typeface="Arial"/>
              </a:rPr>
              <a:t>essential</a:t>
            </a:r>
            <a:r>
              <a:rPr sz="1250" spc="15">
                <a:solidFill>
                  <a:srgbClr val="434A5B"/>
                </a:solidFill>
                <a:latin typeface="Arial"/>
                <a:cs typeface="Arial"/>
              </a:rPr>
              <a:t> </a:t>
            </a:r>
            <a:r>
              <a:rPr sz="1250">
                <a:solidFill>
                  <a:srgbClr val="434A5B"/>
                </a:solidFill>
                <a:latin typeface="Arial"/>
                <a:cs typeface="Arial"/>
              </a:rPr>
              <a:t>oil</a:t>
            </a:r>
            <a:r>
              <a:rPr sz="1250" spc="15">
                <a:solidFill>
                  <a:srgbClr val="434A5B"/>
                </a:solidFill>
                <a:latin typeface="Arial"/>
                <a:cs typeface="Arial"/>
              </a:rPr>
              <a:t> </a:t>
            </a:r>
            <a:r>
              <a:rPr sz="1250">
                <a:solidFill>
                  <a:srgbClr val="434A5B"/>
                </a:solidFill>
                <a:latin typeface="Arial"/>
                <a:cs typeface="Arial"/>
              </a:rPr>
              <a:t>promotes</a:t>
            </a:r>
            <a:r>
              <a:rPr sz="1250" spc="65">
                <a:solidFill>
                  <a:srgbClr val="434A5B"/>
                </a:solidFill>
                <a:latin typeface="Arial"/>
                <a:cs typeface="Arial"/>
              </a:rPr>
              <a:t> </a:t>
            </a:r>
            <a:r>
              <a:rPr sz="1250">
                <a:solidFill>
                  <a:srgbClr val="434A5B"/>
                </a:solidFill>
                <a:latin typeface="Arial"/>
                <a:cs typeface="Arial"/>
              </a:rPr>
              <a:t>skin</a:t>
            </a:r>
            <a:r>
              <a:rPr sz="1250" spc="65">
                <a:solidFill>
                  <a:srgbClr val="434A5B"/>
                </a:solidFill>
                <a:latin typeface="Arial"/>
                <a:cs typeface="Arial"/>
              </a:rPr>
              <a:t> </a:t>
            </a:r>
            <a:r>
              <a:rPr sz="1250" spc="-10">
                <a:solidFill>
                  <a:srgbClr val="434A5B"/>
                </a:solidFill>
                <a:latin typeface="Arial"/>
                <a:cs typeface="Arial"/>
              </a:rPr>
              <a:t>rejuvenation.</a:t>
            </a:r>
            <a:endParaRPr sz="1250">
              <a:latin typeface="Arial"/>
              <a:cs typeface="Arial"/>
            </a:endParaRPr>
          </a:p>
          <a:p>
            <a:pPr marL="212725" indent="-200025">
              <a:lnSpc>
                <a:spcPct val="100000"/>
              </a:lnSpc>
              <a:spcBef>
                <a:spcPts val="705"/>
              </a:spcBef>
              <a:buChar char="•"/>
              <a:tabLst>
                <a:tab pos="212725" algn="l"/>
              </a:tabLst>
            </a:pPr>
            <a:r>
              <a:rPr sz="1250">
                <a:solidFill>
                  <a:srgbClr val="434A5B"/>
                </a:solidFill>
                <a:latin typeface="Arial"/>
                <a:cs typeface="Arial"/>
              </a:rPr>
              <a:t>Enhances</a:t>
            </a:r>
            <a:r>
              <a:rPr sz="1250" spc="65">
                <a:solidFill>
                  <a:srgbClr val="434A5B"/>
                </a:solidFill>
                <a:latin typeface="Arial"/>
                <a:cs typeface="Arial"/>
              </a:rPr>
              <a:t> </a:t>
            </a:r>
            <a:r>
              <a:rPr sz="1250" spc="10">
                <a:solidFill>
                  <a:srgbClr val="434A5B"/>
                </a:solidFill>
                <a:latin typeface="Arial"/>
                <a:cs typeface="Arial"/>
              </a:rPr>
              <a:t>absorption</a:t>
            </a:r>
            <a:r>
              <a:rPr sz="1250" spc="70">
                <a:solidFill>
                  <a:srgbClr val="434A5B"/>
                </a:solidFill>
                <a:latin typeface="Arial"/>
                <a:cs typeface="Arial"/>
              </a:rPr>
              <a:t> </a:t>
            </a:r>
            <a:r>
              <a:rPr sz="1250" spc="10">
                <a:solidFill>
                  <a:srgbClr val="434A5B"/>
                </a:solidFill>
                <a:latin typeface="Arial"/>
                <a:cs typeface="Arial"/>
              </a:rPr>
              <a:t>of</a:t>
            </a:r>
            <a:r>
              <a:rPr sz="1250" spc="30">
                <a:solidFill>
                  <a:srgbClr val="434A5B"/>
                </a:solidFill>
                <a:latin typeface="Arial"/>
                <a:cs typeface="Arial"/>
              </a:rPr>
              <a:t> </a:t>
            </a:r>
            <a:r>
              <a:rPr sz="1250" spc="10">
                <a:solidFill>
                  <a:srgbClr val="434A5B"/>
                </a:solidFill>
                <a:latin typeface="Arial"/>
                <a:cs typeface="Arial"/>
              </a:rPr>
              <a:t>following</a:t>
            </a:r>
            <a:r>
              <a:rPr sz="1250" spc="70">
                <a:solidFill>
                  <a:srgbClr val="434A5B"/>
                </a:solidFill>
                <a:latin typeface="Arial"/>
                <a:cs typeface="Arial"/>
              </a:rPr>
              <a:t> </a:t>
            </a:r>
            <a:r>
              <a:rPr sz="1250" spc="-10">
                <a:solidFill>
                  <a:srgbClr val="434A5B"/>
                </a:solidFill>
                <a:latin typeface="Arial"/>
                <a:cs typeface="Arial"/>
              </a:rPr>
              <a:t>products.</a:t>
            </a:r>
            <a:endParaRPr sz="1250">
              <a:latin typeface="Arial"/>
              <a:cs typeface="Arial"/>
            </a:endParaRPr>
          </a:p>
        </p:txBody>
      </p:sp>
      <p:sp>
        <p:nvSpPr>
          <p:cNvPr id="7" name="object 7"/>
          <p:cNvSpPr txBox="1">
            <a:spLocks noGrp="1"/>
          </p:cNvSpPr>
          <p:nvPr>
            <p:ph type="title"/>
          </p:nvPr>
        </p:nvSpPr>
        <p:spPr>
          <a:xfrm>
            <a:off x="1118286" y="1536837"/>
            <a:ext cx="4245610" cy="747395"/>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135" dirty="0">
                <a:solidFill>
                  <a:srgbClr val="616A7C"/>
                </a:solidFill>
                <a:latin typeface="Raleway"/>
              </a:rPr>
              <a:t> </a:t>
            </a:r>
            <a:r>
              <a:rPr sz="4700" dirty="0">
                <a:solidFill>
                  <a:srgbClr val="616A7C"/>
                </a:solidFill>
                <a:latin typeface="Raleway"/>
              </a:rPr>
              <a:t>3</a:t>
            </a:r>
            <a:r>
              <a:rPr sz="4700" spc="-130" dirty="0">
                <a:solidFill>
                  <a:srgbClr val="616A7C"/>
                </a:solidFill>
                <a:latin typeface="Raleway"/>
              </a:rPr>
              <a:t> </a:t>
            </a:r>
            <a:r>
              <a:rPr sz="1650" i="1" spc="50" dirty="0">
                <a:solidFill>
                  <a:srgbClr val="616A7C"/>
                </a:solidFill>
                <a:latin typeface="Raleway"/>
                <a:cs typeface="Arial"/>
              </a:rPr>
              <a:t>Natural</a:t>
            </a:r>
            <a:r>
              <a:rPr sz="1650" i="1" spc="-100" dirty="0">
                <a:solidFill>
                  <a:srgbClr val="616A7C"/>
                </a:solidFill>
                <a:latin typeface="Raleway"/>
                <a:cs typeface="Arial"/>
              </a:rPr>
              <a:t> </a:t>
            </a:r>
            <a:r>
              <a:rPr sz="1650" i="1" dirty="0">
                <a:solidFill>
                  <a:srgbClr val="616A7C"/>
                </a:solidFill>
                <a:latin typeface="Raleway"/>
                <a:cs typeface="Arial"/>
              </a:rPr>
              <a:t>Origin</a:t>
            </a:r>
            <a:r>
              <a:rPr sz="1650" i="1" spc="-60" dirty="0">
                <a:solidFill>
                  <a:srgbClr val="616A7C"/>
                </a:solidFill>
                <a:latin typeface="Raleway"/>
                <a:cs typeface="Arial"/>
              </a:rPr>
              <a:t> </a:t>
            </a:r>
            <a:r>
              <a:rPr sz="1650" i="1" dirty="0">
                <a:solidFill>
                  <a:srgbClr val="616A7C"/>
                </a:solidFill>
                <a:latin typeface="Raleway"/>
                <a:cs typeface="Arial"/>
              </a:rPr>
              <a:t>Index</a:t>
            </a:r>
            <a:r>
              <a:rPr sz="1650" i="1" spc="-60" dirty="0">
                <a:solidFill>
                  <a:srgbClr val="616A7C"/>
                </a:solidFill>
                <a:latin typeface="Raleway"/>
                <a:cs typeface="Arial"/>
              </a:rPr>
              <a:t> </a:t>
            </a:r>
            <a:r>
              <a:rPr sz="1650" i="1" spc="-35" dirty="0">
                <a:solidFill>
                  <a:srgbClr val="616A7C"/>
                </a:solidFill>
                <a:latin typeface="Raleway"/>
                <a:cs typeface="Arial"/>
              </a:rPr>
              <a:t>94%</a:t>
            </a:r>
            <a:endParaRPr lang="en-US" sz="1650" dirty="0">
              <a:latin typeface="Raleway"/>
              <a:cs typeface="Arial"/>
            </a:endParaRPr>
          </a:p>
        </p:txBody>
      </p:sp>
      <p:sp>
        <p:nvSpPr>
          <p:cNvPr id="8" name="object 8"/>
          <p:cNvSpPr txBox="1"/>
          <p:nvPr/>
        </p:nvSpPr>
        <p:spPr>
          <a:xfrm>
            <a:off x="1118285" y="2193912"/>
            <a:ext cx="6499623" cy="1740861"/>
          </a:xfrm>
          <a:prstGeom prst="rect">
            <a:avLst/>
          </a:prstGeom>
        </p:spPr>
        <p:txBody>
          <a:bodyPr vert="horz" wrap="square" lIns="0" tIns="17145" rIns="0" bIns="0" rtlCol="0" anchor="t">
            <a:spAutoFit/>
          </a:bodyPr>
          <a:lstStyle/>
          <a:p>
            <a:pPr marL="12700">
              <a:lnSpc>
                <a:spcPct val="100000"/>
              </a:lnSpc>
              <a:spcBef>
                <a:spcPts val="135"/>
              </a:spcBef>
            </a:pPr>
            <a:r>
              <a:rPr sz="4700" spc="125">
                <a:solidFill>
                  <a:srgbClr val="434A5B"/>
                </a:solidFill>
                <a:latin typeface="Raleway"/>
                <a:cs typeface="Arial"/>
              </a:rPr>
              <a:t>Smooth</a:t>
            </a:r>
            <a:r>
              <a:rPr sz="4700" spc="-150">
                <a:solidFill>
                  <a:srgbClr val="434A5B"/>
                </a:solidFill>
                <a:latin typeface="Raleway"/>
                <a:cs typeface="Arial"/>
              </a:rPr>
              <a:t> </a:t>
            </a:r>
            <a:r>
              <a:rPr sz="4700">
                <a:solidFill>
                  <a:srgbClr val="434A5B"/>
                </a:solidFill>
                <a:latin typeface="Raleway"/>
                <a:cs typeface="Arial"/>
              </a:rPr>
              <a:t>&amp;</a:t>
            </a:r>
            <a:r>
              <a:rPr sz="4700" spc="-145">
                <a:solidFill>
                  <a:srgbClr val="434A5B"/>
                </a:solidFill>
                <a:latin typeface="Raleway"/>
                <a:cs typeface="Arial"/>
              </a:rPr>
              <a:t> </a:t>
            </a:r>
            <a:r>
              <a:rPr sz="4700">
                <a:solidFill>
                  <a:srgbClr val="434A5B"/>
                </a:solidFill>
                <a:latin typeface="Raleway"/>
                <a:cs typeface="Arial"/>
              </a:rPr>
              <a:t>Rich</a:t>
            </a:r>
            <a:r>
              <a:rPr sz="4700" spc="-145">
                <a:solidFill>
                  <a:srgbClr val="434A5B"/>
                </a:solidFill>
                <a:latin typeface="Raleway"/>
                <a:cs typeface="Arial"/>
              </a:rPr>
              <a:t> </a:t>
            </a:r>
            <a:r>
              <a:rPr sz="4700" spc="95">
                <a:solidFill>
                  <a:srgbClr val="434A5B"/>
                </a:solidFill>
                <a:latin typeface="Raleway"/>
                <a:cs typeface="Arial"/>
              </a:rPr>
              <a:t>Lotion</a:t>
            </a:r>
            <a:endParaRPr sz="4700">
              <a:latin typeface="Raleway"/>
              <a:cs typeface="Arial"/>
            </a:endParaRPr>
          </a:p>
          <a:p>
            <a:pPr marL="52705" marR="1822450">
              <a:lnSpc>
                <a:spcPct val="100000"/>
              </a:lnSpc>
              <a:spcBef>
                <a:spcPts val="2380"/>
              </a:spcBef>
            </a:pPr>
            <a:r>
              <a:rPr sz="2250" b="1" spc="-45">
                <a:solidFill>
                  <a:srgbClr val="434A5B"/>
                </a:solidFill>
                <a:latin typeface="Raleway"/>
                <a:cs typeface="Arial"/>
              </a:rPr>
              <a:t>Purpose:</a:t>
            </a:r>
            <a:r>
              <a:rPr sz="2250" b="1" spc="-25">
                <a:solidFill>
                  <a:srgbClr val="434A5B"/>
                </a:solidFill>
                <a:latin typeface="Raleway"/>
                <a:cs typeface="Arial"/>
              </a:rPr>
              <a:t> </a:t>
            </a:r>
            <a:r>
              <a:rPr sz="2250" spc="55">
                <a:solidFill>
                  <a:srgbClr val="434A5B"/>
                </a:solidFill>
                <a:latin typeface="Raleway"/>
                <a:cs typeface="Arial"/>
              </a:rPr>
              <a:t>Deeply</a:t>
            </a:r>
            <a:r>
              <a:rPr sz="2250" spc="-65">
                <a:solidFill>
                  <a:srgbClr val="434A5B"/>
                </a:solidFill>
                <a:latin typeface="Raleway"/>
                <a:cs typeface="Arial"/>
              </a:rPr>
              <a:t> </a:t>
            </a:r>
            <a:r>
              <a:rPr sz="2250">
                <a:solidFill>
                  <a:srgbClr val="434A5B"/>
                </a:solidFill>
                <a:latin typeface="Raleway"/>
                <a:cs typeface="Arial"/>
              </a:rPr>
              <a:t>hydrate,</a:t>
            </a:r>
            <a:r>
              <a:rPr sz="2250" spc="10">
                <a:solidFill>
                  <a:srgbClr val="434A5B"/>
                </a:solidFill>
                <a:latin typeface="Raleway"/>
                <a:cs typeface="Arial"/>
              </a:rPr>
              <a:t> </a:t>
            </a:r>
            <a:r>
              <a:rPr sz="2250" spc="-10">
                <a:solidFill>
                  <a:srgbClr val="434A5B"/>
                </a:solidFill>
                <a:latin typeface="Raleway"/>
                <a:cs typeface="Arial"/>
              </a:rPr>
              <a:t>tone, </a:t>
            </a:r>
            <a:r>
              <a:rPr sz="2250" spc="50">
                <a:solidFill>
                  <a:srgbClr val="434A5B"/>
                </a:solidFill>
                <a:latin typeface="Raleway"/>
                <a:cs typeface="Arial"/>
              </a:rPr>
              <a:t>and</a:t>
            </a:r>
            <a:r>
              <a:rPr sz="2250" spc="40">
                <a:solidFill>
                  <a:srgbClr val="434A5B"/>
                </a:solidFill>
                <a:latin typeface="Raleway"/>
                <a:cs typeface="Arial"/>
              </a:rPr>
              <a:t> </a:t>
            </a:r>
            <a:r>
              <a:rPr sz="2250">
                <a:solidFill>
                  <a:srgbClr val="434A5B"/>
                </a:solidFill>
                <a:latin typeface="Raleway"/>
                <a:cs typeface="Arial"/>
              </a:rPr>
              <a:t>prepare</a:t>
            </a:r>
            <a:r>
              <a:rPr sz="2250" spc="45">
                <a:solidFill>
                  <a:srgbClr val="434A5B"/>
                </a:solidFill>
                <a:latin typeface="Raleway"/>
                <a:cs typeface="Arial"/>
              </a:rPr>
              <a:t> </a:t>
            </a:r>
            <a:r>
              <a:rPr sz="2250">
                <a:solidFill>
                  <a:srgbClr val="434A5B"/>
                </a:solidFill>
                <a:latin typeface="Raleway"/>
                <a:cs typeface="Arial"/>
              </a:rPr>
              <a:t>skin</a:t>
            </a:r>
            <a:r>
              <a:rPr sz="2250" spc="45">
                <a:solidFill>
                  <a:srgbClr val="434A5B"/>
                </a:solidFill>
                <a:latin typeface="Raleway"/>
                <a:cs typeface="Arial"/>
              </a:rPr>
              <a:t> </a:t>
            </a:r>
            <a:r>
              <a:rPr sz="2250">
                <a:solidFill>
                  <a:srgbClr val="434A5B"/>
                </a:solidFill>
                <a:latin typeface="Raleway"/>
                <a:cs typeface="Arial"/>
              </a:rPr>
              <a:t>for</a:t>
            </a:r>
            <a:r>
              <a:rPr sz="2250" spc="-20">
                <a:solidFill>
                  <a:srgbClr val="434A5B"/>
                </a:solidFill>
                <a:latin typeface="Raleway"/>
                <a:cs typeface="Arial"/>
              </a:rPr>
              <a:t> </a:t>
            </a:r>
            <a:r>
              <a:rPr sz="2250" spc="-10">
                <a:solidFill>
                  <a:srgbClr val="434A5B"/>
                </a:solidFill>
                <a:latin typeface="Raleway"/>
                <a:cs typeface="Arial"/>
              </a:rPr>
              <a:t>treatment.</a:t>
            </a:r>
            <a:endParaRPr sz="2250">
              <a:latin typeface="Raleway"/>
              <a:cs typeface="Arial"/>
            </a:endParaRPr>
          </a:p>
        </p:txBody>
      </p:sp>
      <p:sp>
        <p:nvSpPr>
          <p:cNvPr id="9" name="object 9"/>
          <p:cNvSpPr txBox="1"/>
          <p:nvPr/>
        </p:nvSpPr>
        <p:spPr>
          <a:xfrm>
            <a:off x="11203375" y="5215610"/>
            <a:ext cx="2658745" cy="4325029"/>
          </a:xfrm>
          <a:prstGeom prst="rect">
            <a:avLst/>
          </a:prstGeom>
          <a:solidFill>
            <a:srgbClr val="EBEBED"/>
          </a:solidFill>
        </p:spPr>
        <p:txBody>
          <a:bodyPr vert="horz" wrap="square" lIns="0" tIns="26034" rIns="0" bIns="0" rtlCol="0" anchor="t">
            <a:spAutoFit/>
          </a:bodyPr>
          <a:lstStyle/>
          <a:p>
            <a:pPr>
              <a:lnSpc>
                <a:spcPct val="100000"/>
              </a:lnSpc>
              <a:spcBef>
                <a:spcPts val="204"/>
              </a:spcBef>
            </a:pPr>
            <a:endParaRPr sz="1450">
              <a:latin typeface="Times New Roman"/>
              <a:cs typeface="Times New Roman"/>
            </a:endParaRPr>
          </a:p>
          <a:p>
            <a:pPr marL="250190" algn="just">
              <a:lnSpc>
                <a:spcPct val="100000"/>
              </a:lnSpc>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50850" marR="299720" indent="-201295" algn="l">
              <a:lnSpc>
                <a:spcPct val="120700"/>
              </a:lnSpc>
              <a:spcBef>
                <a:spcPts val="555"/>
              </a:spcBef>
              <a:buChar char="•"/>
              <a:tabLst>
                <a:tab pos="450850" algn="l"/>
              </a:tabLst>
            </a:pPr>
            <a:r>
              <a:rPr sz="1250">
                <a:solidFill>
                  <a:srgbClr val="434A5B"/>
                </a:solidFill>
                <a:latin typeface="Arial"/>
                <a:cs typeface="Arial"/>
              </a:rPr>
              <a:t>Pat</a:t>
            </a:r>
            <a:r>
              <a:rPr sz="1250" spc="10">
                <a:solidFill>
                  <a:srgbClr val="434A5B"/>
                </a:solidFill>
                <a:latin typeface="Arial"/>
                <a:cs typeface="Arial"/>
              </a:rPr>
              <a:t> </a:t>
            </a:r>
            <a:r>
              <a:rPr sz="1250">
                <a:solidFill>
                  <a:srgbClr val="434A5B"/>
                </a:solidFill>
                <a:latin typeface="Arial"/>
                <a:cs typeface="Arial"/>
              </a:rPr>
              <a:t>into</a:t>
            </a:r>
            <a:r>
              <a:rPr sz="1250" spc="15">
                <a:solidFill>
                  <a:srgbClr val="434A5B"/>
                </a:solidFill>
                <a:latin typeface="Arial"/>
                <a:cs typeface="Arial"/>
              </a:rPr>
              <a:t> </a:t>
            </a:r>
            <a:r>
              <a:rPr sz="1250">
                <a:solidFill>
                  <a:srgbClr val="434A5B"/>
                </a:solidFill>
                <a:latin typeface="Arial"/>
                <a:cs typeface="Arial"/>
              </a:rPr>
              <a:t>skin</a:t>
            </a:r>
            <a:r>
              <a:rPr sz="1250" spc="-25">
                <a:solidFill>
                  <a:srgbClr val="434A5B"/>
                </a:solidFill>
                <a:latin typeface="Arial"/>
                <a:cs typeface="Arial"/>
              </a:rPr>
              <a:t> </a:t>
            </a:r>
            <a:r>
              <a:rPr sz="1250">
                <a:solidFill>
                  <a:srgbClr val="434A5B"/>
                </a:solidFill>
                <a:latin typeface="Arial"/>
                <a:cs typeface="Arial"/>
              </a:rPr>
              <a:t>with</a:t>
            </a:r>
            <a:r>
              <a:rPr sz="1250" spc="15">
                <a:solidFill>
                  <a:srgbClr val="434A5B"/>
                </a:solidFill>
                <a:latin typeface="Arial"/>
                <a:cs typeface="Arial"/>
              </a:rPr>
              <a:t> </a:t>
            </a:r>
            <a:r>
              <a:rPr sz="1250">
                <a:solidFill>
                  <a:srgbClr val="434A5B"/>
                </a:solidFill>
                <a:latin typeface="Arial"/>
                <a:cs typeface="Arial"/>
              </a:rPr>
              <a:t>hands</a:t>
            </a:r>
            <a:r>
              <a:rPr sz="1250" spc="15">
                <a:solidFill>
                  <a:srgbClr val="434A5B"/>
                </a:solidFill>
                <a:latin typeface="Arial"/>
                <a:cs typeface="Arial"/>
              </a:rPr>
              <a:t> </a:t>
            </a:r>
            <a:r>
              <a:rPr sz="1250" spc="-25">
                <a:solidFill>
                  <a:srgbClr val="434A5B"/>
                </a:solidFill>
                <a:latin typeface="Arial"/>
                <a:cs typeface="Arial"/>
              </a:rPr>
              <a:t>or </a:t>
            </a:r>
            <a:r>
              <a:rPr sz="1250">
                <a:solidFill>
                  <a:srgbClr val="434A5B"/>
                </a:solidFill>
                <a:latin typeface="Arial"/>
                <a:cs typeface="Arial"/>
              </a:rPr>
              <a:t>apply</a:t>
            </a:r>
            <a:r>
              <a:rPr sz="1250" spc="5">
                <a:solidFill>
                  <a:srgbClr val="434A5B"/>
                </a:solidFill>
                <a:latin typeface="Arial"/>
                <a:cs typeface="Arial"/>
              </a:rPr>
              <a:t> </a:t>
            </a:r>
            <a:r>
              <a:rPr sz="1250">
                <a:solidFill>
                  <a:srgbClr val="434A5B"/>
                </a:solidFill>
                <a:latin typeface="Arial"/>
                <a:cs typeface="Arial"/>
              </a:rPr>
              <a:t>with</a:t>
            </a:r>
            <a:r>
              <a:rPr sz="1250" spc="105">
                <a:solidFill>
                  <a:srgbClr val="434A5B"/>
                </a:solidFill>
                <a:latin typeface="Arial"/>
                <a:cs typeface="Arial"/>
              </a:rPr>
              <a:t> </a:t>
            </a:r>
            <a:r>
              <a:rPr sz="1250">
                <a:solidFill>
                  <a:srgbClr val="434A5B"/>
                </a:solidFill>
                <a:latin typeface="Arial"/>
                <a:cs typeface="Arial"/>
              </a:rPr>
              <a:t>a</a:t>
            </a:r>
            <a:r>
              <a:rPr sz="1250" spc="105">
                <a:solidFill>
                  <a:srgbClr val="434A5B"/>
                </a:solidFill>
                <a:latin typeface="Arial"/>
                <a:cs typeface="Arial"/>
              </a:rPr>
              <a:t> </a:t>
            </a:r>
            <a:r>
              <a:rPr sz="1250">
                <a:solidFill>
                  <a:srgbClr val="434A5B"/>
                </a:solidFill>
                <a:latin typeface="Arial"/>
                <a:cs typeface="Arial"/>
              </a:rPr>
              <a:t>cotton</a:t>
            </a:r>
            <a:r>
              <a:rPr sz="1250" spc="105">
                <a:solidFill>
                  <a:srgbClr val="434A5B"/>
                </a:solidFill>
                <a:latin typeface="Arial"/>
                <a:cs typeface="Arial"/>
              </a:rPr>
              <a:t> </a:t>
            </a:r>
            <a:r>
              <a:rPr sz="1250">
                <a:solidFill>
                  <a:srgbClr val="434A5B"/>
                </a:solidFill>
                <a:latin typeface="Arial"/>
                <a:cs typeface="Arial"/>
              </a:rPr>
              <a:t>pad</a:t>
            </a:r>
            <a:r>
              <a:rPr sz="1250" spc="105">
                <a:solidFill>
                  <a:srgbClr val="434A5B"/>
                </a:solidFill>
                <a:latin typeface="Arial"/>
                <a:cs typeface="Arial"/>
              </a:rPr>
              <a:t> </a:t>
            </a:r>
            <a:r>
              <a:rPr sz="1250" spc="-25">
                <a:solidFill>
                  <a:srgbClr val="434A5B"/>
                </a:solidFill>
                <a:latin typeface="Arial"/>
                <a:cs typeface="Arial"/>
              </a:rPr>
              <a:t>as </a:t>
            </a:r>
            <a:r>
              <a:rPr sz="1250">
                <a:solidFill>
                  <a:srgbClr val="434A5B"/>
                </a:solidFill>
                <a:latin typeface="Arial"/>
                <a:cs typeface="Arial"/>
              </a:rPr>
              <a:t>you</a:t>
            </a:r>
            <a:r>
              <a:rPr sz="1250" spc="-5">
                <a:solidFill>
                  <a:srgbClr val="434A5B"/>
                </a:solidFill>
                <a:latin typeface="Arial"/>
                <a:cs typeface="Arial"/>
              </a:rPr>
              <a:t> </a:t>
            </a:r>
            <a:r>
              <a:rPr sz="1250" spc="50">
                <a:solidFill>
                  <a:srgbClr val="434A5B"/>
                </a:solidFill>
                <a:latin typeface="Arial"/>
                <a:cs typeface="Arial"/>
              </a:rPr>
              <a:t>would</a:t>
            </a:r>
            <a:r>
              <a:rPr sz="1250" spc="35">
                <a:solidFill>
                  <a:srgbClr val="434A5B"/>
                </a:solidFill>
                <a:latin typeface="Arial"/>
                <a:cs typeface="Arial"/>
              </a:rPr>
              <a:t> </a:t>
            </a:r>
            <a:r>
              <a:rPr sz="1250" spc="-10">
                <a:solidFill>
                  <a:srgbClr val="434A5B"/>
                </a:solidFill>
                <a:latin typeface="Arial"/>
                <a:cs typeface="Arial"/>
              </a:rPr>
              <a:t>toner.</a:t>
            </a:r>
            <a:endParaRPr sz="1250">
              <a:latin typeface="Arial"/>
              <a:cs typeface="Arial"/>
            </a:endParaRPr>
          </a:p>
          <a:p>
            <a:pPr marL="450850" marR="323850" indent="-201295" algn="l">
              <a:lnSpc>
                <a:spcPct val="120700"/>
              </a:lnSpc>
              <a:spcBef>
                <a:spcPts val="595"/>
              </a:spcBef>
              <a:buChar char="•"/>
              <a:tabLst>
                <a:tab pos="450850" algn="l"/>
              </a:tabLst>
            </a:pPr>
            <a:r>
              <a:rPr sz="1250">
                <a:solidFill>
                  <a:srgbClr val="434A5B"/>
                </a:solidFill>
                <a:latin typeface="Arial"/>
                <a:cs typeface="Arial"/>
              </a:rPr>
              <a:t>Layer</a:t>
            </a:r>
            <a:r>
              <a:rPr sz="1250" spc="5">
                <a:solidFill>
                  <a:srgbClr val="434A5B"/>
                </a:solidFill>
                <a:latin typeface="Arial"/>
                <a:cs typeface="Arial"/>
              </a:rPr>
              <a:t> </a:t>
            </a:r>
            <a:r>
              <a:rPr sz="1250" spc="-65">
                <a:solidFill>
                  <a:srgbClr val="434A5B"/>
                </a:solidFill>
                <a:latin typeface="Arial"/>
                <a:cs typeface="Arial"/>
              </a:rPr>
              <a:t>2–3</a:t>
            </a:r>
            <a:r>
              <a:rPr sz="1250" spc="50">
                <a:solidFill>
                  <a:srgbClr val="434A5B"/>
                </a:solidFill>
                <a:latin typeface="Arial"/>
                <a:cs typeface="Arial"/>
              </a:rPr>
              <a:t> </a:t>
            </a:r>
            <a:r>
              <a:rPr sz="1250">
                <a:solidFill>
                  <a:srgbClr val="434A5B"/>
                </a:solidFill>
                <a:latin typeface="Arial"/>
                <a:cs typeface="Arial"/>
              </a:rPr>
              <a:t>times</a:t>
            </a:r>
            <a:r>
              <a:rPr sz="1250" spc="50">
                <a:solidFill>
                  <a:srgbClr val="434A5B"/>
                </a:solidFill>
                <a:latin typeface="Arial"/>
                <a:cs typeface="Arial"/>
              </a:rPr>
              <a:t> </a:t>
            </a:r>
            <a:r>
              <a:rPr sz="1250">
                <a:solidFill>
                  <a:srgbClr val="434A5B"/>
                </a:solidFill>
                <a:latin typeface="Arial"/>
                <a:cs typeface="Arial"/>
              </a:rPr>
              <a:t>for</a:t>
            </a:r>
            <a:r>
              <a:rPr sz="1250" spc="5">
                <a:solidFill>
                  <a:srgbClr val="434A5B"/>
                </a:solidFill>
                <a:latin typeface="Arial"/>
                <a:cs typeface="Arial"/>
              </a:rPr>
              <a:t> </a:t>
            </a:r>
            <a:r>
              <a:rPr sz="1250" spc="-10">
                <a:solidFill>
                  <a:srgbClr val="434A5B"/>
                </a:solidFill>
                <a:latin typeface="Arial"/>
                <a:cs typeface="Arial"/>
              </a:rPr>
              <a:t>added hydration.</a:t>
            </a:r>
            <a:endParaRPr sz="1250">
              <a:latin typeface="Arial"/>
              <a:cs typeface="Arial"/>
            </a:endParaRPr>
          </a:p>
          <a:p>
            <a:pPr marL="450850" marR="259715" indent="-201295" algn="l">
              <a:lnSpc>
                <a:spcPct val="120700"/>
              </a:lnSpc>
              <a:spcBef>
                <a:spcPts val="590"/>
              </a:spcBef>
              <a:buChar char="•"/>
              <a:tabLst>
                <a:tab pos="450850" algn="l"/>
              </a:tabLst>
            </a:pPr>
            <a:r>
              <a:rPr sz="1250">
                <a:solidFill>
                  <a:srgbClr val="434A5B"/>
                </a:solidFill>
                <a:latin typeface="Arial"/>
                <a:cs typeface="Arial"/>
              </a:rPr>
              <a:t>Use</a:t>
            </a:r>
            <a:r>
              <a:rPr sz="1250" spc="55">
                <a:solidFill>
                  <a:srgbClr val="434A5B"/>
                </a:solidFill>
                <a:latin typeface="Arial"/>
                <a:cs typeface="Arial"/>
              </a:rPr>
              <a:t> </a:t>
            </a:r>
            <a:r>
              <a:rPr sz="1250">
                <a:solidFill>
                  <a:srgbClr val="434A5B"/>
                </a:solidFill>
                <a:latin typeface="Arial"/>
                <a:cs typeface="Arial"/>
              </a:rPr>
              <a:t>chilled</a:t>
            </a:r>
            <a:r>
              <a:rPr sz="1250" spc="55">
                <a:solidFill>
                  <a:srgbClr val="434A5B"/>
                </a:solidFill>
                <a:latin typeface="Arial"/>
                <a:cs typeface="Arial"/>
              </a:rPr>
              <a:t> </a:t>
            </a:r>
            <a:r>
              <a:rPr sz="1250">
                <a:solidFill>
                  <a:srgbClr val="434A5B"/>
                </a:solidFill>
                <a:latin typeface="Arial"/>
                <a:cs typeface="Arial"/>
              </a:rPr>
              <a:t>for</a:t>
            </a:r>
            <a:r>
              <a:rPr sz="1250" spc="15">
                <a:solidFill>
                  <a:srgbClr val="434A5B"/>
                </a:solidFill>
                <a:latin typeface="Arial"/>
                <a:cs typeface="Arial"/>
              </a:rPr>
              <a:t> </a:t>
            </a:r>
            <a:r>
              <a:rPr sz="1250">
                <a:solidFill>
                  <a:srgbClr val="434A5B"/>
                </a:solidFill>
                <a:latin typeface="Arial"/>
                <a:cs typeface="Arial"/>
              </a:rPr>
              <a:t>a</a:t>
            </a:r>
            <a:r>
              <a:rPr sz="1250" spc="55">
                <a:solidFill>
                  <a:srgbClr val="434A5B"/>
                </a:solidFill>
                <a:latin typeface="Arial"/>
                <a:cs typeface="Arial"/>
              </a:rPr>
              <a:t> </a:t>
            </a:r>
            <a:r>
              <a:rPr sz="1250" spc="-10">
                <a:solidFill>
                  <a:srgbClr val="434A5B"/>
                </a:solidFill>
                <a:latin typeface="Arial"/>
                <a:cs typeface="Arial"/>
              </a:rPr>
              <a:t>refreshing </a:t>
            </a:r>
            <a:r>
              <a:rPr sz="1250">
                <a:solidFill>
                  <a:srgbClr val="434A5B"/>
                </a:solidFill>
                <a:latin typeface="Arial"/>
                <a:cs typeface="Arial"/>
              </a:rPr>
              <a:t>toning</a:t>
            </a:r>
            <a:r>
              <a:rPr sz="1250" spc="125">
                <a:solidFill>
                  <a:srgbClr val="434A5B"/>
                </a:solidFill>
                <a:latin typeface="Arial"/>
                <a:cs typeface="Arial"/>
              </a:rPr>
              <a:t> </a:t>
            </a:r>
            <a:r>
              <a:rPr sz="1250" spc="-10">
                <a:solidFill>
                  <a:srgbClr val="434A5B"/>
                </a:solidFill>
                <a:latin typeface="Arial"/>
                <a:cs typeface="Arial"/>
              </a:rPr>
              <a:t>boost.</a:t>
            </a:r>
          </a:p>
          <a:p>
            <a:pPr marL="249555" marR="259715" algn="l">
              <a:lnSpc>
                <a:spcPct val="120700"/>
              </a:lnSpc>
              <a:spcBef>
                <a:spcPts val="590"/>
              </a:spcBef>
              <a:tabLst>
                <a:tab pos="450850" algn="l"/>
              </a:tabLst>
            </a:pPr>
            <a:endParaRPr lang="en-GB" sz="1250" spc="-10">
              <a:solidFill>
                <a:srgbClr val="434A5B"/>
              </a:solidFill>
              <a:latin typeface="Arial"/>
              <a:cs typeface="Arial"/>
            </a:endParaRPr>
          </a:p>
          <a:p>
            <a:pPr marL="249555" marR="259715" algn="l">
              <a:lnSpc>
                <a:spcPct val="120700"/>
              </a:lnSpc>
              <a:spcBef>
                <a:spcPts val="590"/>
              </a:spcBef>
              <a:tabLst>
                <a:tab pos="450850" algn="l"/>
              </a:tabLst>
            </a:pPr>
            <a:br>
              <a:rPr lang="en-GB" sz="1250" spc="-10">
                <a:solidFill>
                  <a:srgbClr val="434A5B"/>
                </a:solidFill>
                <a:latin typeface="Arial"/>
                <a:cs typeface="Arial"/>
              </a:rPr>
            </a:br>
            <a:br>
              <a:rPr lang="en-GB" sz="1250" spc="-10">
                <a:solidFill>
                  <a:srgbClr val="434A5B"/>
                </a:solidFill>
                <a:latin typeface="Arial"/>
                <a:cs typeface="Arial"/>
              </a:rPr>
            </a:br>
            <a:endParaRPr lang="en-GB" sz="1250" spc="-10">
              <a:solidFill>
                <a:srgbClr val="434A5B"/>
              </a:solidFill>
              <a:latin typeface="Arial"/>
              <a:cs typeface="Arial"/>
            </a:endParaRPr>
          </a:p>
          <a:p>
            <a:pPr marL="249555" marR="259715" algn="l">
              <a:lnSpc>
                <a:spcPct val="120700"/>
              </a:lnSpc>
              <a:spcBef>
                <a:spcPts val="590"/>
              </a:spcBef>
              <a:tabLst>
                <a:tab pos="450850" algn="l"/>
              </a:tabLst>
            </a:pPr>
            <a:endParaRPr lang="en-GB" sz="1250" spc="-10">
              <a:solidFill>
                <a:srgbClr val="434A5B"/>
              </a:solidFill>
              <a:latin typeface="Arial"/>
              <a:cs typeface="Arial"/>
            </a:endParaRPr>
          </a:p>
          <a:p>
            <a:pPr marL="249555" marR="259715" algn="l">
              <a:lnSpc>
                <a:spcPct val="120700"/>
              </a:lnSpc>
              <a:spcBef>
                <a:spcPts val="590"/>
              </a:spcBef>
              <a:tabLst>
                <a:tab pos="450850" algn="l"/>
              </a:tabLst>
            </a:pPr>
            <a:endParaRPr lang="en-GB" sz="1250" spc="-10">
              <a:solidFill>
                <a:srgbClr val="434A5B"/>
              </a:solidFill>
              <a:latin typeface="Arial"/>
              <a:cs typeface="Arial"/>
            </a:endParaRPr>
          </a:p>
          <a:p>
            <a:pPr marL="249555" marR="259715" algn="l">
              <a:lnSpc>
                <a:spcPct val="120700"/>
              </a:lnSpc>
              <a:spcBef>
                <a:spcPts val="590"/>
              </a:spcBef>
              <a:tabLst>
                <a:tab pos="450850" algn="l"/>
              </a:tabLst>
            </a:pPr>
            <a:endParaRPr lang="en-GB" sz="1250" spc="-10">
              <a:solidFill>
                <a:srgbClr val="434A5B"/>
              </a:solidFill>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206517" y="0"/>
            <a:ext cx="2658745" cy="5073650"/>
          </a:xfrm>
          <a:prstGeom prst="rect">
            <a:avLst/>
          </a:prstGeom>
          <a:solidFill>
            <a:srgbClr val="F9E3EE"/>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595"/>
              </a:spcBef>
            </a:pPr>
            <a:endParaRPr sz="1450">
              <a:latin typeface="Times New Roman"/>
              <a:cs typeface="Times New Roman"/>
            </a:endParaRPr>
          </a:p>
          <a:p>
            <a:pPr marL="25019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50850" indent="-200660">
              <a:lnSpc>
                <a:spcPct val="100000"/>
              </a:lnSpc>
              <a:spcBef>
                <a:spcPts val="665"/>
              </a:spcBef>
              <a:buChar char="•"/>
              <a:tabLst>
                <a:tab pos="450850" algn="l"/>
              </a:tabLst>
            </a:pPr>
            <a:r>
              <a:rPr sz="1250">
                <a:solidFill>
                  <a:srgbClr val="434A5B"/>
                </a:solidFill>
                <a:latin typeface="Arial"/>
                <a:cs typeface="Arial"/>
              </a:rPr>
              <a:t>Zinc</a:t>
            </a:r>
            <a:r>
              <a:rPr sz="1250" spc="45">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Hyaluronic</a:t>
            </a:r>
            <a:r>
              <a:rPr sz="1250" spc="95">
                <a:solidFill>
                  <a:srgbClr val="434A5B"/>
                </a:solidFill>
                <a:latin typeface="Arial"/>
                <a:cs typeface="Arial"/>
              </a:rPr>
              <a:t> </a:t>
            </a:r>
            <a:r>
              <a:rPr sz="1250" spc="-20">
                <a:solidFill>
                  <a:srgbClr val="434A5B"/>
                </a:solidFill>
                <a:latin typeface="Arial"/>
                <a:cs typeface="Arial"/>
              </a:rPr>
              <a:t>Acid</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Copper</a:t>
            </a:r>
            <a:r>
              <a:rPr sz="1250" spc="100">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Squalane</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Niacinamide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Gluconolactone</a:t>
            </a:r>
            <a:r>
              <a:rPr sz="1250" spc="280">
                <a:solidFill>
                  <a:srgbClr val="434A5B"/>
                </a:solidFill>
                <a:latin typeface="Arial"/>
                <a:cs typeface="Arial"/>
              </a:rPr>
              <a:t> </a:t>
            </a:r>
            <a:r>
              <a:rPr sz="1250" spc="-10">
                <a:solidFill>
                  <a:srgbClr val="434A5B"/>
                </a:solidFill>
                <a:latin typeface="Arial"/>
                <a:cs typeface="Arial"/>
              </a:rPr>
              <a:t>[PHA]</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Frankincense</a:t>
            </a:r>
            <a:r>
              <a:rPr sz="1250" spc="20">
                <a:solidFill>
                  <a:srgbClr val="434A5B"/>
                </a:solidFill>
                <a:latin typeface="Arial"/>
                <a:cs typeface="Arial"/>
              </a:rPr>
              <a:t> </a:t>
            </a:r>
            <a:r>
              <a:rPr sz="1250" spc="-10">
                <a:solidFill>
                  <a:srgbClr val="414042"/>
                </a:solidFill>
                <a:latin typeface="Arial"/>
                <a:cs typeface="Arial"/>
              </a:rPr>
              <a:t>Essential</a:t>
            </a:r>
            <a:r>
              <a:rPr sz="1250" spc="-25">
                <a:solidFill>
                  <a:srgbClr val="414042"/>
                </a:solidFill>
                <a:latin typeface="Arial"/>
                <a:cs typeface="Arial"/>
              </a:rPr>
              <a:t> 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Humic</a:t>
            </a:r>
            <a:r>
              <a:rPr sz="1250" spc="150">
                <a:solidFill>
                  <a:srgbClr val="434A5B"/>
                </a:solidFill>
                <a:latin typeface="Arial"/>
                <a:cs typeface="Arial"/>
              </a:rPr>
              <a:t> </a:t>
            </a:r>
            <a:r>
              <a:rPr sz="1250" spc="-10">
                <a:solidFill>
                  <a:srgbClr val="434A5B"/>
                </a:solidFill>
                <a:latin typeface="Arial"/>
                <a:cs typeface="Arial"/>
              </a:rPr>
              <a:t>Shale</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Ascorbic</a:t>
            </a:r>
            <a:r>
              <a:rPr sz="1250" spc="30">
                <a:solidFill>
                  <a:srgbClr val="434A5B"/>
                </a:solidFill>
                <a:latin typeface="Arial"/>
                <a:cs typeface="Arial"/>
              </a:rPr>
              <a:t> </a:t>
            </a:r>
            <a:r>
              <a:rPr sz="1250">
                <a:solidFill>
                  <a:srgbClr val="434A5B"/>
                </a:solidFill>
                <a:latin typeface="Arial"/>
                <a:cs typeface="Arial"/>
              </a:rPr>
              <a:t>Acid</a:t>
            </a:r>
            <a:r>
              <a:rPr sz="1250" spc="90">
                <a:solidFill>
                  <a:srgbClr val="434A5B"/>
                </a:solidFill>
                <a:latin typeface="Arial"/>
                <a:cs typeface="Arial"/>
              </a:rPr>
              <a:t> </a:t>
            </a:r>
            <a:r>
              <a:rPr sz="1250">
                <a:solidFill>
                  <a:srgbClr val="434A5B"/>
                </a:solidFill>
                <a:latin typeface="Arial"/>
                <a:cs typeface="Arial"/>
              </a:rPr>
              <a:t>(Vitamin</a:t>
            </a:r>
            <a:r>
              <a:rPr sz="1250" spc="85">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450850" marR="180340" indent="-201295">
              <a:lnSpc>
                <a:spcPct val="120700"/>
              </a:lnSpc>
              <a:buChar char="•"/>
              <a:tabLst>
                <a:tab pos="450850" algn="l"/>
              </a:tabLst>
            </a:pPr>
            <a:r>
              <a:rPr sz="1250">
                <a:solidFill>
                  <a:srgbClr val="434A5B"/>
                </a:solidFill>
                <a:latin typeface="Arial"/>
                <a:cs typeface="Arial"/>
              </a:rPr>
              <a:t>Ascorbyl</a:t>
            </a:r>
            <a:r>
              <a:rPr sz="1250" spc="85">
                <a:solidFill>
                  <a:srgbClr val="434A5B"/>
                </a:solidFill>
                <a:latin typeface="Arial"/>
                <a:cs typeface="Arial"/>
              </a:rPr>
              <a:t> </a:t>
            </a:r>
            <a:r>
              <a:rPr sz="1250">
                <a:solidFill>
                  <a:srgbClr val="434A5B"/>
                </a:solidFill>
                <a:latin typeface="Arial"/>
                <a:cs typeface="Arial"/>
              </a:rPr>
              <a:t>Glucoside</a:t>
            </a:r>
            <a:r>
              <a:rPr sz="1250" spc="150">
                <a:solidFill>
                  <a:srgbClr val="434A5B"/>
                </a:solidFill>
                <a:latin typeface="Arial"/>
                <a:cs typeface="Arial"/>
              </a:rPr>
              <a:t> </a:t>
            </a:r>
            <a:r>
              <a:rPr sz="1250" spc="-10">
                <a:solidFill>
                  <a:srgbClr val="434A5B"/>
                </a:solidFill>
                <a:latin typeface="Arial"/>
                <a:cs typeface="Arial"/>
              </a:rPr>
              <a:t>(Natural </a:t>
            </a:r>
            <a:r>
              <a:rPr sz="1250">
                <a:solidFill>
                  <a:srgbClr val="434A5B"/>
                </a:solidFill>
                <a:latin typeface="Arial"/>
                <a:cs typeface="Arial"/>
              </a:rPr>
              <a:t>Vitamin</a:t>
            </a:r>
            <a:r>
              <a:rPr sz="1250" spc="15">
                <a:solidFill>
                  <a:srgbClr val="434A5B"/>
                </a:solidFill>
                <a:latin typeface="Arial"/>
                <a:cs typeface="Arial"/>
              </a:rPr>
              <a:t> </a:t>
            </a:r>
            <a:r>
              <a:rPr sz="1250">
                <a:solidFill>
                  <a:srgbClr val="434A5B"/>
                </a:solidFill>
                <a:latin typeface="Arial"/>
                <a:cs typeface="Arial"/>
              </a:rPr>
              <a:t>C</a:t>
            </a:r>
            <a:r>
              <a:rPr sz="1250" spc="20">
                <a:solidFill>
                  <a:srgbClr val="434A5B"/>
                </a:solidFill>
                <a:latin typeface="Arial"/>
                <a:cs typeface="Arial"/>
              </a:rPr>
              <a:t> </a:t>
            </a:r>
            <a:r>
              <a:rPr sz="1250" spc="-10">
                <a:solidFill>
                  <a:srgbClr val="434A5B"/>
                </a:solidFill>
                <a:latin typeface="Arial"/>
                <a:cs typeface="Arial"/>
              </a:rPr>
              <a:t>derivative)</a:t>
            </a:r>
            <a:endParaRPr sz="1250">
              <a:latin typeface="Arial"/>
              <a:cs typeface="Arial"/>
            </a:endParaRPr>
          </a:p>
        </p:txBody>
      </p:sp>
      <p:sp>
        <p:nvSpPr>
          <p:cNvPr id="3" name="object 3"/>
          <p:cNvSpPr txBox="1"/>
          <p:nvPr/>
        </p:nvSpPr>
        <p:spPr>
          <a:xfrm>
            <a:off x="1173497" y="1685174"/>
            <a:ext cx="5822315" cy="1702435"/>
          </a:xfrm>
          <a:prstGeom prst="rect">
            <a:avLst/>
          </a:prstGeom>
        </p:spPr>
        <p:txBody>
          <a:bodyPr vert="horz" wrap="square" lIns="0" tIns="83820" rIns="0" bIns="0" rtlCol="0">
            <a:spAutoFit/>
          </a:bodyPr>
          <a:lstStyle/>
          <a:p>
            <a:pPr marR="290195">
              <a:lnSpc>
                <a:spcPts val="4740"/>
              </a:lnSpc>
              <a:spcBef>
                <a:spcPts val="660"/>
              </a:spcBef>
            </a:pPr>
            <a:r>
              <a:rPr sz="4700" spc="114">
                <a:solidFill>
                  <a:srgbClr val="616A7C"/>
                </a:solidFill>
                <a:latin typeface="Arial"/>
                <a:cs typeface="Arial"/>
              </a:rPr>
              <a:t>Understanding</a:t>
            </a:r>
            <a:r>
              <a:rPr sz="4700" spc="-60">
                <a:solidFill>
                  <a:srgbClr val="616A7C"/>
                </a:solidFill>
                <a:latin typeface="Arial"/>
                <a:cs typeface="Arial"/>
              </a:rPr>
              <a:t> </a:t>
            </a:r>
            <a:r>
              <a:rPr sz="4700" spc="125">
                <a:solidFill>
                  <a:srgbClr val="616A7C"/>
                </a:solidFill>
                <a:latin typeface="Arial"/>
                <a:cs typeface="Arial"/>
              </a:rPr>
              <a:t>the </a:t>
            </a:r>
            <a:r>
              <a:rPr sz="4700" spc="75">
                <a:solidFill>
                  <a:srgbClr val="616A7C"/>
                </a:solidFill>
                <a:latin typeface="Arial"/>
                <a:cs typeface="Arial"/>
              </a:rPr>
              <a:t>Natural</a:t>
            </a:r>
            <a:r>
              <a:rPr sz="4700" spc="-180">
                <a:solidFill>
                  <a:srgbClr val="616A7C"/>
                </a:solidFill>
                <a:latin typeface="Arial"/>
                <a:cs typeface="Arial"/>
              </a:rPr>
              <a:t> </a:t>
            </a:r>
            <a:r>
              <a:rPr sz="4700">
                <a:solidFill>
                  <a:srgbClr val="616A7C"/>
                </a:solidFill>
                <a:latin typeface="Arial"/>
                <a:cs typeface="Arial"/>
              </a:rPr>
              <a:t>Origin</a:t>
            </a:r>
            <a:r>
              <a:rPr sz="4700" spc="-15">
                <a:solidFill>
                  <a:srgbClr val="616A7C"/>
                </a:solidFill>
                <a:latin typeface="Arial"/>
                <a:cs typeface="Arial"/>
              </a:rPr>
              <a:t> </a:t>
            </a:r>
            <a:r>
              <a:rPr sz="4700" spc="-10">
                <a:solidFill>
                  <a:srgbClr val="616A7C"/>
                </a:solidFill>
                <a:latin typeface="Arial"/>
                <a:cs typeface="Arial"/>
              </a:rPr>
              <a:t>Index:</a:t>
            </a:r>
            <a:endParaRPr sz="4700">
              <a:latin typeface="Arial"/>
              <a:cs typeface="Arial"/>
            </a:endParaRPr>
          </a:p>
          <a:p>
            <a:pPr>
              <a:lnSpc>
                <a:spcPct val="100000"/>
              </a:lnSpc>
              <a:spcBef>
                <a:spcPts val="170"/>
              </a:spcBef>
            </a:pPr>
            <a:r>
              <a:rPr sz="2500" spc="85">
                <a:solidFill>
                  <a:srgbClr val="616A7C"/>
                </a:solidFill>
                <a:latin typeface="Arial"/>
                <a:cs typeface="Arial"/>
              </a:rPr>
              <a:t>What</a:t>
            </a:r>
            <a:r>
              <a:rPr sz="2500" spc="-10">
                <a:solidFill>
                  <a:srgbClr val="616A7C"/>
                </a:solidFill>
                <a:latin typeface="Arial"/>
                <a:cs typeface="Arial"/>
              </a:rPr>
              <a:t> </a:t>
            </a:r>
            <a:r>
              <a:rPr sz="2500" spc="-114">
                <a:solidFill>
                  <a:srgbClr val="616A7C"/>
                </a:solidFill>
                <a:latin typeface="Arial"/>
                <a:cs typeface="Arial"/>
              </a:rPr>
              <a:t>ISO</a:t>
            </a:r>
            <a:r>
              <a:rPr sz="2500" spc="-10">
                <a:solidFill>
                  <a:srgbClr val="616A7C"/>
                </a:solidFill>
                <a:latin typeface="Arial"/>
                <a:cs typeface="Arial"/>
              </a:rPr>
              <a:t> </a:t>
            </a:r>
            <a:r>
              <a:rPr sz="2500" spc="-145">
                <a:solidFill>
                  <a:srgbClr val="616A7C"/>
                </a:solidFill>
                <a:latin typeface="Arial"/>
                <a:cs typeface="Arial"/>
              </a:rPr>
              <a:t>16128</a:t>
            </a:r>
            <a:r>
              <a:rPr sz="2500" spc="-10">
                <a:solidFill>
                  <a:srgbClr val="616A7C"/>
                </a:solidFill>
                <a:latin typeface="Arial"/>
                <a:cs typeface="Arial"/>
              </a:rPr>
              <a:t> </a:t>
            </a:r>
            <a:r>
              <a:rPr sz="2500">
                <a:solidFill>
                  <a:srgbClr val="616A7C"/>
                </a:solidFill>
                <a:latin typeface="Arial"/>
                <a:cs typeface="Arial"/>
              </a:rPr>
              <a:t>Means</a:t>
            </a:r>
            <a:r>
              <a:rPr sz="2500" spc="-5">
                <a:solidFill>
                  <a:srgbClr val="616A7C"/>
                </a:solidFill>
                <a:latin typeface="Arial"/>
                <a:cs typeface="Arial"/>
              </a:rPr>
              <a:t> </a:t>
            </a:r>
            <a:r>
              <a:rPr sz="2500">
                <a:solidFill>
                  <a:srgbClr val="616A7C"/>
                </a:solidFill>
                <a:latin typeface="Arial"/>
                <a:cs typeface="Arial"/>
              </a:rPr>
              <a:t>for</a:t>
            </a:r>
            <a:r>
              <a:rPr sz="2500" spc="-170">
                <a:solidFill>
                  <a:srgbClr val="616A7C"/>
                </a:solidFill>
                <a:latin typeface="Arial"/>
                <a:cs typeface="Arial"/>
              </a:rPr>
              <a:t> </a:t>
            </a:r>
            <a:r>
              <a:rPr sz="2500" spc="-20">
                <a:solidFill>
                  <a:srgbClr val="616A7C"/>
                </a:solidFill>
                <a:latin typeface="Arial"/>
                <a:cs typeface="Arial"/>
              </a:rPr>
              <a:t>Your</a:t>
            </a:r>
            <a:r>
              <a:rPr sz="2500" spc="-80">
                <a:solidFill>
                  <a:srgbClr val="616A7C"/>
                </a:solidFill>
                <a:latin typeface="Arial"/>
                <a:cs typeface="Arial"/>
              </a:rPr>
              <a:t> </a:t>
            </a:r>
            <a:r>
              <a:rPr sz="2500" spc="-10">
                <a:solidFill>
                  <a:srgbClr val="616A7C"/>
                </a:solidFill>
                <a:latin typeface="Arial"/>
                <a:cs typeface="Arial"/>
              </a:rPr>
              <a:t>Skincare</a:t>
            </a:r>
            <a:endParaRPr sz="2500">
              <a:latin typeface="Arial"/>
              <a:cs typeface="Arial"/>
            </a:endParaRPr>
          </a:p>
        </p:txBody>
      </p:sp>
      <p:pic>
        <p:nvPicPr>
          <p:cNvPr id="4" name="object 4"/>
          <p:cNvPicPr/>
          <p:nvPr/>
        </p:nvPicPr>
        <p:blipFill>
          <a:blip r:embed="rId3" cstate="print"/>
          <a:stretch>
            <a:fillRect/>
          </a:stretch>
        </p:blipFill>
        <p:spPr>
          <a:xfrm>
            <a:off x="0" y="0"/>
            <a:ext cx="10052049" cy="11308556"/>
          </a:xfrm>
          <a:prstGeom prst="rect">
            <a:avLst/>
          </a:prstGeom>
        </p:spPr>
      </p:pic>
      <p:pic>
        <p:nvPicPr>
          <p:cNvPr id="5" name="object 5"/>
          <p:cNvPicPr/>
          <p:nvPr/>
        </p:nvPicPr>
        <p:blipFill>
          <a:blip r:embed="rId4" cstate="print"/>
          <a:stretch>
            <a:fillRect/>
          </a:stretch>
        </p:blipFill>
        <p:spPr>
          <a:xfrm>
            <a:off x="14216195" y="5591505"/>
            <a:ext cx="4715165" cy="3912592"/>
          </a:xfrm>
          <a:prstGeom prst="rect">
            <a:avLst/>
          </a:prstGeom>
        </p:spPr>
      </p:pic>
      <p:sp>
        <p:nvSpPr>
          <p:cNvPr id="6" name="object 6"/>
          <p:cNvSpPr txBox="1"/>
          <p:nvPr/>
        </p:nvSpPr>
        <p:spPr>
          <a:xfrm>
            <a:off x="14189146" y="1755398"/>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7" name="object 7"/>
          <p:cNvSpPr txBox="1"/>
          <p:nvPr/>
        </p:nvSpPr>
        <p:spPr>
          <a:xfrm>
            <a:off x="14189121" y="1973123"/>
            <a:ext cx="4048760" cy="2116455"/>
          </a:xfrm>
          <a:prstGeom prst="rect">
            <a:avLst/>
          </a:prstGeom>
        </p:spPr>
        <p:txBody>
          <a:bodyPr vert="horz" wrap="square" lIns="0" tIns="102235" rIns="0" bIns="0" rtlCol="0">
            <a:spAutoFit/>
          </a:bodyPr>
          <a:lstStyle/>
          <a:p>
            <a:pPr marL="212725" indent="-200025">
              <a:lnSpc>
                <a:spcPct val="100000"/>
              </a:lnSpc>
              <a:spcBef>
                <a:spcPts val="805"/>
              </a:spcBef>
              <a:buChar char="•"/>
              <a:tabLst>
                <a:tab pos="212725" algn="l"/>
              </a:tabLst>
            </a:pPr>
            <a:r>
              <a:rPr sz="1250">
                <a:solidFill>
                  <a:srgbClr val="434A5B"/>
                </a:solidFill>
                <a:latin typeface="Arial"/>
                <a:cs typeface="Arial"/>
              </a:rPr>
              <a:t>Vitamin</a:t>
            </a:r>
            <a:r>
              <a:rPr sz="1250" spc="50">
                <a:solidFill>
                  <a:srgbClr val="434A5B"/>
                </a:solidFill>
                <a:latin typeface="Arial"/>
                <a:cs typeface="Arial"/>
              </a:rPr>
              <a:t> </a:t>
            </a:r>
            <a:r>
              <a:rPr sz="1250">
                <a:solidFill>
                  <a:srgbClr val="434A5B"/>
                </a:solidFill>
                <a:latin typeface="Arial"/>
                <a:cs typeface="Arial"/>
              </a:rPr>
              <a:t>C</a:t>
            </a:r>
            <a:r>
              <a:rPr sz="1250" spc="55">
                <a:solidFill>
                  <a:srgbClr val="434A5B"/>
                </a:solidFill>
                <a:latin typeface="Arial"/>
                <a:cs typeface="Arial"/>
              </a:rPr>
              <a:t> </a:t>
            </a:r>
            <a:r>
              <a:rPr sz="1250">
                <a:solidFill>
                  <a:srgbClr val="434A5B"/>
                </a:solidFill>
                <a:latin typeface="Arial"/>
                <a:cs typeface="Arial"/>
              </a:rPr>
              <a:t>brightens</a:t>
            </a:r>
            <a:r>
              <a:rPr sz="1250" spc="55">
                <a:solidFill>
                  <a:srgbClr val="434A5B"/>
                </a:solidFill>
                <a:latin typeface="Arial"/>
                <a:cs typeface="Arial"/>
              </a:rPr>
              <a:t> </a:t>
            </a:r>
            <a:r>
              <a:rPr sz="1250">
                <a:solidFill>
                  <a:srgbClr val="434A5B"/>
                </a:solidFill>
                <a:latin typeface="Arial"/>
                <a:cs typeface="Arial"/>
              </a:rPr>
              <a:t>skin</a:t>
            </a:r>
            <a:r>
              <a:rPr sz="1250" spc="55">
                <a:solidFill>
                  <a:srgbClr val="434A5B"/>
                </a:solidFill>
                <a:latin typeface="Arial"/>
                <a:cs typeface="Arial"/>
              </a:rPr>
              <a:t> </a:t>
            </a:r>
            <a:r>
              <a:rPr sz="1250">
                <a:solidFill>
                  <a:srgbClr val="434A5B"/>
                </a:solidFill>
                <a:latin typeface="Arial"/>
                <a:cs typeface="Arial"/>
              </a:rPr>
              <a:t>and</a:t>
            </a:r>
            <a:r>
              <a:rPr sz="1250" spc="55">
                <a:solidFill>
                  <a:srgbClr val="434A5B"/>
                </a:solidFill>
                <a:latin typeface="Arial"/>
                <a:cs typeface="Arial"/>
              </a:rPr>
              <a:t> </a:t>
            </a:r>
            <a:r>
              <a:rPr sz="1250">
                <a:solidFill>
                  <a:srgbClr val="434A5B"/>
                </a:solidFill>
                <a:latin typeface="Arial"/>
                <a:cs typeface="Arial"/>
              </a:rPr>
              <a:t>boosts</a:t>
            </a:r>
            <a:r>
              <a:rPr sz="1250" spc="55">
                <a:solidFill>
                  <a:srgbClr val="434A5B"/>
                </a:solidFill>
                <a:latin typeface="Arial"/>
                <a:cs typeface="Arial"/>
              </a:rPr>
              <a:t> </a:t>
            </a:r>
            <a:r>
              <a:rPr sz="1250" spc="-10">
                <a:solidFill>
                  <a:srgbClr val="434A5B"/>
                </a:solidFill>
                <a:latin typeface="Arial"/>
                <a:cs typeface="Arial"/>
              </a:rPr>
              <a:t>radiance.</a:t>
            </a:r>
            <a:endParaRPr sz="1250">
              <a:latin typeface="Arial"/>
              <a:cs typeface="Arial"/>
            </a:endParaRPr>
          </a:p>
          <a:p>
            <a:pPr marL="213360" marR="969644" indent="-200660">
              <a:lnSpc>
                <a:spcPct val="120800"/>
              </a:lnSpc>
              <a:spcBef>
                <a:spcPts val="390"/>
              </a:spcBef>
              <a:buChar char="•"/>
              <a:tabLst>
                <a:tab pos="213360" algn="l"/>
              </a:tabLst>
            </a:pPr>
            <a:r>
              <a:rPr sz="1250">
                <a:solidFill>
                  <a:srgbClr val="434A5B"/>
                </a:solidFill>
                <a:latin typeface="Arial"/>
                <a:cs typeface="Arial"/>
              </a:rPr>
              <a:t>Niacinamide</a:t>
            </a:r>
            <a:r>
              <a:rPr sz="1250" spc="70">
                <a:solidFill>
                  <a:srgbClr val="434A5B"/>
                </a:solidFill>
                <a:latin typeface="Arial"/>
                <a:cs typeface="Arial"/>
              </a:rPr>
              <a:t> </a:t>
            </a:r>
            <a:r>
              <a:rPr sz="1250">
                <a:solidFill>
                  <a:srgbClr val="434A5B"/>
                </a:solidFill>
                <a:latin typeface="Arial"/>
                <a:cs typeface="Arial"/>
              </a:rPr>
              <a:t>and</a:t>
            </a:r>
            <a:r>
              <a:rPr sz="1250" spc="70">
                <a:solidFill>
                  <a:srgbClr val="434A5B"/>
                </a:solidFill>
                <a:latin typeface="Arial"/>
                <a:cs typeface="Arial"/>
              </a:rPr>
              <a:t> </a:t>
            </a:r>
            <a:r>
              <a:rPr sz="1250" spc="-20">
                <a:solidFill>
                  <a:srgbClr val="434A5B"/>
                </a:solidFill>
                <a:latin typeface="Arial"/>
                <a:cs typeface="Arial"/>
              </a:rPr>
              <a:t>PHA</a:t>
            </a:r>
            <a:r>
              <a:rPr sz="1250" spc="20">
                <a:solidFill>
                  <a:srgbClr val="434A5B"/>
                </a:solidFill>
                <a:latin typeface="Arial"/>
                <a:cs typeface="Arial"/>
              </a:rPr>
              <a:t> </a:t>
            </a:r>
            <a:r>
              <a:rPr sz="1250" spc="-10">
                <a:solidFill>
                  <a:srgbClr val="434A5B"/>
                </a:solidFill>
                <a:latin typeface="Arial"/>
                <a:cs typeface="Arial"/>
              </a:rPr>
              <a:t>(Gluconolactone) </a:t>
            </a:r>
            <a:r>
              <a:rPr sz="1250">
                <a:solidFill>
                  <a:srgbClr val="434A5B"/>
                </a:solidFill>
                <a:latin typeface="Arial"/>
                <a:cs typeface="Arial"/>
              </a:rPr>
              <a:t>refine</a:t>
            </a:r>
            <a:r>
              <a:rPr sz="1250" spc="20">
                <a:solidFill>
                  <a:srgbClr val="434A5B"/>
                </a:solidFill>
                <a:latin typeface="Arial"/>
                <a:cs typeface="Arial"/>
              </a:rPr>
              <a:t> </a:t>
            </a:r>
            <a:r>
              <a:rPr sz="1250">
                <a:solidFill>
                  <a:srgbClr val="434A5B"/>
                </a:solidFill>
                <a:latin typeface="Arial"/>
                <a:cs typeface="Arial"/>
              </a:rPr>
              <a:t>skin</a:t>
            </a:r>
            <a:r>
              <a:rPr sz="1250" spc="20">
                <a:solidFill>
                  <a:srgbClr val="434A5B"/>
                </a:solidFill>
                <a:latin typeface="Arial"/>
                <a:cs typeface="Arial"/>
              </a:rPr>
              <a:t> </a:t>
            </a:r>
            <a:r>
              <a:rPr sz="1250">
                <a:solidFill>
                  <a:srgbClr val="434A5B"/>
                </a:solidFill>
                <a:latin typeface="Arial"/>
                <a:cs typeface="Arial"/>
              </a:rPr>
              <a:t>texture</a:t>
            </a:r>
            <a:r>
              <a:rPr sz="1250" spc="25">
                <a:solidFill>
                  <a:srgbClr val="434A5B"/>
                </a:solidFill>
                <a:latin typeface="Arial"/>
                <a:cs typeface="Arial"/>
              </a:rPr>
              <a:t> </a:t>
            </a:r>
            <a:r>
              <a:rPr sz="1250">
                <a:solidFill>
                  <a:srgbClr val="434A5B"/>
                </a:solidFill>
                <a:latin typeface="Arial"/>
                <a:cs typeface="Arial"/>
              </a:rPr>
              <a:t>and</a:t>
            </a:r>
            <a:r>
              <a:rPr sz="1250" spc="20">
                <a:solidFill>
                  <a:srgbClr val="434A5B"/>
                </a:solidFill>
                <a:latin typeface="Arial"/>
                <a:cs typeface="Arial"/>
              </a:rPr>
              <a:t> </a:t>
            </a:r>
            <a:r>
              <a:rPr sz="1250" spc="-10">
                <a:solidFill>
                  <a:srgbClr val="434A5B"/>
                </a:solidFill>
                <a:latin typeface="Arial"/>
                <a:cs typeface="Arial"/>
              </a:rPr>
              <a:t>tone.</a:t>
            </a:r>
            <a:endParaRPr sz="1250">
              <a:latin typeface="Arial"/>
              <a:cs typeface="Arial"/>
            </a:endParaRPr>
          </a:p>
          <a:p>
            <a:pPr marL="213360" marR="493395" indent="-201295">
              <a:lnSpc>
                <a:spcPct val="120800"/>
              </a:lnSpc>
              <a:spcBef>
                <a:spcPts val="395"/>
              </a:spcBef>
              <a:buChar char="•"/>
              <a:tabLst>
                <a:tab pos="213360" algn="l"/>
              </a:tabLst>
            </a:pPr>
            <a:r>
              <a:rPr sz="1250">
                <a:solidFill>
                  <a:srgbClr val="434A5B"/>
                </a:solidFill>
                <a:latin typeface="Arial"/>
                <a:cs typeface="Arial"/>
              </a:rPr>
              <a:t>Hyaluronic</a:t>
            </a:r>
            <a:r>
              <a:rPr sz="1250" spc="60">
                <a:solidFill>
                  <a:srgbClr val="434A5B"/>
                </a:solidFill>
                <a:latin typeface="Arial"/>
                <a:cs typeface="Arial"/>
              </a:rPr>
              <a:t> </a:t>
            </a:r>
            <a:r>
              <a:rPr sz="1250">
                <a:solidFill>
                  <a:srgbClr val="434A5B"/>
                </a:solidFill>
                <a:latin typeface="Arial"/>
                <a:cs typeface="Arial"/>
              </a:rPr>
              <a:t>Acid</a:t>
            </a:r>
            <a:r>
              <a:rPr sz="1250" spc="120">
                <a:solidFill>
                  <a:srgbClr val="434A5B"/>
                </a:solidFill>
                <a:latin typeface="Arial"/>
                <a:cs typeface="Arial"/>
              </a:rPr>
              <a:t> </a:t>
            </a:r>
            <a:r>
              <a:rPr sz="1250">
                <a:solidFill>
                  <a:srgbClr val="434A5B"/>
                </a:solidFill>
                <a:latin typeface="Arial"/>
                <a:cs typeface="Arial"/>
              </a:rPr>
              <a:t>deeply</a:t>
            </a:r>
            <a:r>
              <a:rPr sz="1250" spc="70">
                <a:solidFill>
                  <a:srgbClr val="434A5B"/>
                </a:solidFill>
                <a:latin typeface="Arial"/>
                <a:cs typeface="Arial"/>
              </a:rPr>
              <a:t> </a:t>
            </a:r>
            <a:r>
              <a:rPr sz="1250">
                <a:solidFill>
                  <a:srgbClr val="434A5B"/>
                </a:solidFill>
                <a:latin typeface="Arial"/>
                <a:cs typeface="Arial"/>
              </a:rPr>
              <a:t>hydrates</a:t>
            </a:r>
            <a:r>
              <a:rPr sz="1250" spc="120">
                <a:solidFill>
                  <a:srgbClr val="434A5B"/>
                </a:solidFill>
                <a:latin typeface="Arial"/>
                <a:cs typeface="Arial"/>
              </a:rPr>
              <a:t> </a:t>
            </a:r>
            <a:r>
              <a:rPr sz="1250">
                <a:solidFill>
                  <a:srgbClr val="434A5B"/>
                </a:solidFill>
                <a:latin typeface="Arial"/>
                <a:cs typeface="Arial"/>
              </a:rPr>
              <a:t>and</a:t>
            </a:r>
            <a:r>
              <a:rPr sz="1250" spc="120">
                <a:solidFill>
                  <a:srgbClr val="434A5B"/>
                </a:solidFill>
                <a:latin typeface="Arial"/>
                <a:cs typeface="Arial"/>
              </a:rPr>
              <a:t> </a:t>
            </a:r>
            <a:r>
              <a:rPr sz="1250" spc="-10">
                <a:solidFill>
                  <a:srgbClr val="434A5B"/>
                </a:solidFill>
                <a:latin typeface="Arial"/>
                <a:cs typeface="Arial"/>
              </a:rPr>
              <a:t>smooths </a:t>
            </a:r>
            <a:r>
              <a:rPr sz="1250">
                <a:solidFill>
                  <a:srgbClr val="434A5B"/>
                </a:solidFill>
                <a:latin typeface="Arial"/>
                <a:cs typeface="Arial"/>
              </a:rPr>
              <a:t>fine</a:t>
            </a:r>
            <a:r>
              <a:rPr sz="1250" spc="-5">
                <a:solidFill>
                  <a:srgbClr val="434A5B"/>
                </a:solidFill>
                <a:latin typeface="Arial"/>
                <a:cs typeface="Arial"/>
              </a:rPr>
              <a:t> </a:t>
            </a:r>
            <a:r>
              <a:rPr sz="1250" spc="-10">
                <a:solidFill>
                  <a:srgbClr val="434A5B"/>
                </a:solidFill>
                <a:latin typeface="Arial"/>
                <a:cs typeface="Arial"/>
              </a:rPr>
              <a:t>lines.</a:t>
            </a:r>
            <a:endParaRPr sz="1250">
              <a:latin typeface="Arial"/>
              <a:cs typeface="Arial"/>
            </a:endParaRPr>
          </a:p>
          <a:p>
            <a:pPr marL="213360" marR="5080" indent="-201295">
              <a:lnSpc>
                <a:spcPct val="120700"/>
              </a:lnSpc>
              <a:spcBef>
                <a:spcPts val="395"/>
              </a:spcBef>
              <a:buChar char="•"/>
              <a:tabLst>
                <a:tab pos="213360" algn="l"/>
              </a:tabLst>
            </a:pPr>
            <a:r>
              <a:rPr sz="1250">
                <a:solidFill>
                  <a:srgbClr val="434A5B"/>
                </a:solidFill>
                <a:latin typeface="Arial"/>
                <a:cs typeface="Arial"/>
              </a:rPr>
              <a:t>Frankincense</a:t>
            </a:r>
            <a:r>
              <a:rPr sz="1250" spc="55">
                <a:solidFill>
                  <a:srgbClr val="434A5B"/>
                </a:solidFill>
                <a:latin typeface="Arial"/>
                <a:cs typeface="Arial"/>
              </a:rPr>
              <a:t> </a:t>
            </a:r>
            <a:r>
              <a:rPr sz="1250">
                <a:solidFill>
                  <a:srgbClr val="434A5B"/>
                </a:solidFill>
                <a:latin typeface="Arial"/>
                <a:cs typeface="Arial"/>
              </a:rPr>
              <a:t>essential</a:t>
            </a:r>
            <a:r>
              <a:rPr sz="1250" spc="5">
                <a:solidFill>
                  <a:srgbClr val="434A5B"/>
                </a:solidFill>
                <a:latin typeface="Arial"/>
                <a:cs typeface="Arial"/>
              </a:rPr>
              <a:t> </a:t>
            </a:r>
            <a:r>
              <a:rPr sz="1250">
                <a:solidFill>
                  <a:srgbClr val="434A5B"/>
                </a:solidFill>
                <a:latin typeface="Arial"/>
                <a:cs typeface="Arial"/>
              </a:rPr>
              <a:t>oil</a:t>
            </a:r>
            <a:r>
              <a:rPr sz="1250" spc="5">
                <a:solidFill>
                  <a:srgbClr val="434A5B"/>
                </a:solidFill>
                <a:latin typeface="Arial"/>
                <a:cs typeface="Arial"/>
              </a:rPr>
              <a:t> </a:t>
            </a:r>
            <a:r>
              <a:rPr sz="1250">
                <a:solidFill>
                  <a:srgbClr val="434A5B"/>
                </a:solidFill>
                <a:latin typeface="Arial"/>
                <a:cs typeface="Arial"/>
              </a:rPr>
              <a:t>supports</a:t>
            </a:r>
            <a:r>
              <a:rPr sz="1250" spc="55">
                <a:solidFill>
                  <a:srgbClr val="434A5B"/>
                </a:solidFill>
                <a:latin typeface="Arial"/>
                <a:cs typeface="Arial"/>
              </a:rPr>
              <a:t> </a:t>
            </a:r>
            <a:r>
              <a:rPr sz="1250">
                <a:solidFill>
                  <a:srgbClr val="434A5B"/>
                </a:solidFill>
                <a:latin typeface="Arial"/>
                <a:cs typeface="Arial"/>
              </a:rPr>
              <a:t>skin</a:t>
            </a:r>
            <a:r>
              <a:rPr sz="1250" spc="60">
                <a:solidFill>
                  <a:srgbClr val="434A5B"/>
                </a:solidFill>
                <a:latin typeface="Arial"/>
                <a:cs typeface="Arial"/>
              </a:rPr>
              <a:t> </a:t>
            </a:r>
            <a:r>
              <a:rPr sz="1250" spc="-10">
                <a:solidFill>
                  <a:srgbClr val="434A5B"/>
                </a:solidFill>
                <a:latin typeface="Arial"/>
                <a:cs typeface="Arial"/>
              </a:rPr>
              <a:t>regeneration </a:t>
            </a:r>
            <a:r>
              <a:rPr sz="1250">
                <a:solidFill>
                  <a:srgbClr val="434A5B"/>
                </a:solidFill>
                <a:latin typeface="Arial"/>
                <a:cs typeface="Arial"/>
              </a:rPr>
              <a:t>and</a:t>
            </a:r>
            <a:r>
              <a:rPr sz="1250" spc="35">
                <a:solidFill>
                  <a:srgbClr val="434A5B"/>
                </a:solidFill>
                <a:latin typeface="Arial"/>
                <a:cs typeface="Arial"/>
              </a:rPr>
              <a:t> </a:t>
            </a:r>
            <a:r>
              <a:rPr sz="1250" spc="-10">
                <a:solidFill>
                  <a:srgbClr val="434A5B"/>
                </a:solidFill>
                <a:latin typeface="Arial"/>
                <a:cs typeface="Arial"/>
              </a:rPr>
              <a:t>firmness.</a:t>
            </a:r>
            <a:endParaRPr sz="1250">
              <a:latin typeface="Arial"/>
              <a:cs typeface="Arial"/>
            </a:endParaRPr>
          </a:p>
          <a:p>
            <a:pPr marL="212725" indent="-200025">
              <a:lnSpc>
                <a:spcPct val="100000"/>
              </a:lnSpc>
              <a:spcBef>
                <a:spcPts val="705"/>
              </a:spcBef>
              <a:buChar char="•"/>
              <a:tabLst>
                <a:tab pos="212725" algn="l"/>
              </a:tabLst>
            </a:pPr>
            <a:r>
              <a:rPr sz="1250" spc="-10">
                <a:solidFill>
                  <a:srgbClr val="434A5B"/>
                </a:solidFill>
                <a:latin typeface="Arial"/>
                <a:cs typeface="Arial"/>
              </a:rPr>
              <a:t>Shake</a:t>
            </a:r>
            <a:r>
              <a:rPr sz="1250" spc="55">
                <a:solidFill>
                  <a:srgbClr val="434A5B"/>
                </a:solidFill>
                <a:latin typeface="Arial"/>
                <a:cs typeface="Arial"/>
              </a:rPr>
              <a:t> </a:t>
            </a:r>
            <a:r>
              <a:rPr sz="1250">
                <a:solidFill>
                  <a:srgbClr val="434A5B"/>
                </a:solidFill>
                <a:latin typeface="Arial"/>
                <a:cs typeface="Arial"/>
              </a:rPr>
              <a:t>to</a:t>
            </a:r>
            <a:r>
              <a:rPr sz="1250" spc="60">
                <a:solidFill>
                  <a:srgbClr val="434A5B"/>
                </a:solidFill>
                <a:latin typeface="Arial"/>
                <a:cs typeface="Arial"/>
              </a:rPr>
              <a:t> </a:t>
            </a:r>
            <a:r>
              <a:rPr sz="1250">
                <a:solidFill>
                  <a:srgbClr val="434A5B"/>
                </a:solidFill>
                <a:latin typeface="Arial"/>
                <a:cs typeface="Arial"/>
              </a:rPr>
              <a:t>activate</a:t>
            </a:r>
            <a:r>
              <a:rPr sz="1250" spc="60">
                <a:solidFill>
                  <a:srgbClr val="434A5B"/>
                </a:solidFill>
                <a:latin typeface="Arial"/>
                <a:cs typeface="Arial"/>
              </a:rPr>
              <a:t> </a:t>
            </a:r>
            <a:r>
              <a:rPr sz="1250">
                <a:solidFill>
                  <a:srgbClr val="434A5B"/>
                </a:solidFill>
                <a:latin typeface="Arial"/>
                <a:cs typeface="Arial"/>
              </a:rPr>
              <a:t>bi-phase</a:t>
            </a:r>
            <a:r>
              <a:rPr sz="1250" spc="60">
                <a:solidFill>
                  <a:srgbClr val="434A5B"/>
                </a:solidFill>
                <a:latin typeface="Arial"/>
                <a:cs typeface="Arial"/>
              </a:rPr>
              <a:t> </a:t>
            </a:r>
            <a:r>
              <a:rPr sz="1250">
                <a:solidFill>
                  <a:srgbClr val="434A5B"/>
                </a:solidFill>
                <a:latin typeface="Arial"/>
                <a:cs typeface="Arial"/>
              </a:rPr>
              <a:t>formula</a:t>
            </a:r>
            <a:r>
              <a:rPr sz="1250" spc="60">
                <a:solidFill>
                  <a:srgbClr val="434A5B"/>
                </a:solidFill>
                <a:latin typeface="Arial"/>
                <a:cs typeface="Arial"/>
              </a:rPr>
              <a:t> </a:t>
            </a:r>
            <a:r>
              <a:rPr sz="1250">
                <a:solidFill>
                  <a:srgbClr val="434A5B"/>
                </a:solidFill>
                <a:latin typeface="Arial"/>
                <a:cs typeface="Arial"/>
              </a:rPr>
              <a:t>(essence</a:t>
            </a:r>
            <a:r>
              <a:rPr sz="1250" spc="60">
                <a:solidFill>
                  <a:srgbClr val="434A5B"/>
                </a:solidFill>
                <a:latin typeface="Arial"/>
                <a:cs typeface="Arial"/>
              </a:rPr>
              <a:t> </a:t>
            </a:r>
            <a:r>
              <a:rPr sz="1250" spc="-220">
                <a:solidFill>
                  <a:srgbClr val="434A5B"/>
                </a:solidFill>
                <a:latin typeface="Arial"/>
                <a:cs typeface="Arial"/>
              </a:rPr>
              <a:t>+</a:t>
            </a:r>
            <a:r>
              <a:rPr sz="1250" spc="60">
                <a:solidFill>
                  <a:srgbClr val="434A5B"/>
                </a:solidFill>
                <a:latin typeface="Arial"/>
                <a:cs typeface="Arial"/>
              </a:rPr>
              <a:t> </a:t>
            </a:r>
            <a:r>
              <a:rPr sz="1250" spc="-10">
                <a:solidFill>
                  <a:srgbClr val="434A5B"/>
                </a:solidFill>
                <a:latin typeface="Arial"/>
                <a:cs typeface="Arial"/>
              </a:rPr>
              <a:t>oil).</a:t>
            </a:r>
            <a:endParaRPr sz="1250">
              <a:latin typeface="Arial"/>
              <a:cs typeface="Arial"/>
            </a:endParaRPr>
          </a:p>
        </p:txBody>
      </p:sp>
      <p:sp>
        <p:nvSpPr>
          <p:cNvPr id="8" name="object 8"/>
          <p:cNvSpPr txBox="1">
            <a:spLocks noGrp="1"/>
          </p:cNvSpPr>
          <p:nvPr>
            <p:ph type="title"/>
          </p:nvPr>
        </p:nvSpPr>
        <p:spPr>
          <a:xfrm>
            <a:off x="1175542" y="1552251"/>
            <a:ext cx="1947591" cy="740587"/>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85" dirty="0">
                <a:solidFill>
                  <a:srgbClr val="616A7C"/>
                </a:solidFill>
                <a:latin typeface="Raleway"/>
              </a:rPr>
              <a:t> </a:t>
            </a:r>
            <a:r>
              <a:rPr sz="4700" spc="-50" dirty="0">
                <a:solidFill>
                  <a:srgbClr val="616A7C"/>
                </a:solidFill>
                <a:latin typeface="Raleway"/>
              </a:rPr>
              <a:t>4</a:t>
            </a:r>
            <a:endParaRPr lang="en-US" sz="4700" dirty="0">
              <a:latin typeface="Raleway"/>
            </a:endParaRPr>
          </a:p>
        </p:txBody>
      </p:sp>
      <p:sp>
        <p:nvSpPr>
          <p:cNvPr id="9" name="object 9"/>
          <p:cNvSpPr txBox="1"/>
          <p:nvPr/>
        </p:nvSpPr>
        <p:spPr>
          <a:xfrm>
            <a:off x="3125432" y="1969267"/>
            <a:ext cx="2329180" cy="269304"/>
          </a:xfrm>
          <a:prstGeom prst="rect">
            <a:avLst/>
          </a:prstGeom>
        </p:spPr>
        <p:txBody>
          <a:bodyPr vert="horz" wrap="square" lIns="0" tIns="15240" rIns="0" bIns="0" rtlCol="0" anchor="t">
            <a:spAutoFit/>
          </a:bodyPr>
          <a:lstStyle/>
          <a:p>
            <a:pPr marL="12700">
              <a:lnSpc>
                <a:spcPct val="100000"/>
              </a:lnSpc>
              <a:spcBef>
                <a:spcPts val="120"/>
              </a:spcBef>
            </a:pPr>
            <a:r>
              <a:rPr sz="1650" i="1" spc="50">
                <a:solidFill>
                  <a:srgbClr val="616A7C"/>
                </a:solidFill>
                <a:latin typeface="Raleway"/>
                <a:cs typeface="Arial"/>
              </a:rPr>
              <a:t>Natural</a:t>
            </a:r>
            <a:r>
              <a:rPr sz="1650" i="1" spc="-95">
                <a:solidFill>
                  <a:srgbClr val="616A7C"/>
                </a:solidFill>
                <a:latin typeface="Raleway"/>
                <a:cs typeface="Arial"/>
              </a:rPr>
              <a:t> </a:t>
            </a:r>
            <a:r>
              <a:rPr sz="1650" i="1">
                <a:solidFill>
                  <a:srgbClr val="616A7C"/>
                </a:solidFill>
                <a:latin typeface="Raleway"/>
                <a:cs typeface="Arial"/>
              </a:rPr>
              <a:t>Origin</a:t>
            </a:r>
            <a:r>
              <a:rPr sz="1650" i="1" spc="-45">
                <a:solidFill>
                  <a:srgbClr val="616A7C"/>
                </a:solidFill>
                <a:latin typeface="Raleway"/>
                <a:cs typeface="Arial"/>
              </a:rPr>
              <a:t> </a:t>
            </a:r>
            <a:r>
              <a:rPr sz="1650" i="1">
                <a:solidFill>
                  <a:srgbClr val="616A7C"/>
                </a:solidFill>
                <a:latin typeface="Raleway"/>
                <a:cs typeface="Arial"/>
              </a:rPr>
              <a:t>Index</a:t>
            </a:r>
            <a:r>
              <a:rPr sz="1650" i="1" spc="-45">
                <a:solidFill>
                  <a:srgbClr val="616A7C"/>
                </a:solidFill>
                <a:latin typeface="Raleway"/>
                <a:cs typeface="Arial"/>
              </a:rPr>
              <a:t> </a:t>
            </a:r>
            <a:r>
              <a:rPr sz="1650" i="1" spc="-130">
                <a:solidFill>
                  <a:srgbClr val="616A7C"/>
                </a:solidFill>
                <a:latin typeface="Raleway"/>
                <a:cs typeface="Arial"/>
              </a:rPr>
              <a:t>91%</a:t>
            </a:r>
            <a:endParaRPr sz="1650">
              <a:latin typeface="Raleway"/>
              <a:cs typeface="Arial"/>
            </a:endParaRPr>
          </a:p>
        </p:txBody>
      </p:sp>
      <p:sp>
        <p:nvSpPr>
          <p:cNvPr id="10" name="object 10"/>
          <p:cNvSpPr txBox="1"/>
          <p:nvPr/>
        </p:nvSpPr>
        <p:spPr>
          <a:xfrm>
            <a:off x="1175543" y="2235728"/>
            <a:ext cx="7795093" cy="1740861"/>
          </a:xfrm>
          <a:prstGeom prst="rect">
            <a:avLst/>
          </a:prstGeom>
        </p:spPr>
        <p:txBody>
          <a:bodyPr vert="horz" wrap="square" lIns="0" tIns="17145" rIns="0" bIns="0" rtlCol="0" anchor="t">
            <a:spAutoFit/>
          </a:bodyPr>
          <a:lstStyle/>
          <a:p>
            <a:pPr marL="12700">
              <a:lnSpc>
                <a:spcPct val="100000"/>
              </a:lnSpc>
              <a:spcBef>
                <a:spcPts val="135"/>
              </a:spcBef>
            </a:pPr>
            <a:r>
              <a:rPr sz="4700" spc="125">
                <a:solidFill>
                  <a:srgbClr val="434A5B"/>
                </a:solidFill>
                <a:latin typeface="Raleway"/>
                <a:cs typeface="Arial"/>
              </a:rPr>
              <a:t>Smooth</a:t>
            </a:r>
            <a:r>
              <a:rPr sz="4700" spc="-85">
                <a:solidFill>
                  <a:srgbClr val="434A5B"/>
                </a:solidFill>
                <a:latin typeface="Raleway"/>
                <a:cs typeface="Arial"/>
              </a:rPr>
              <a:t> </a:t>
            </a:r>
            <a:r>
              <a:rPr sz="4700">
                <a:solidFill>
                  <a:srgbClr val="434A5B"/>
                </a:solidFill>
                <a:latin typeface="Raleway"/>
                <a:cs typeface="Arial"/>
              </a:rPr>
              <a:t>&amp;</a:t>
            </a:r>
            <a:r>
              <a:rPr sz="4700" spc="-85">
                <a:solidFill>
                  <a:srgbClr val="434A5B"/>
                </a:solidFill>
                <a:latin typeface="Raleway"/>
                <a:cs typeface="Arial"/>
              </a:rPr>
              <a:t> </a:t>
            </a:r>
            <a:r>
              <a:rPr sz="4700">
                <a:solidFill>
                  <a:srgbClr val="434A5B"/>
                </a:solidFill>
                <a:latin typeface="Raleway"/>
                <a:cs typeface="Arial"/>
              </a:rPr>
              <a:t>Rich</a:t>
            </a:r>
            <a:r>
              <a:rPr sz="4700" spc="-85">
                <a:solidFill>
                  <a:srgbClr val="434A5B"/>
                </a:solidFill>
                <a:latin typeface="Raleway"/>
                <a:cs typeface="Arial"/>
              </a:rPr>
              <a:t> </a:t>
            </a:r>
            <a:r>
              <a:rPr sz="4700">
                <a:solidFill>
                  <a:srgbClr val="434A5B"/>
                </a:solidFill>
                <a:latin typeface="Raleway"/>
                <a:cs typeface="Arial"/>
              </a:rPr>
              <a:t>Dual</a:t>
            </a:r>
            <a:r>
              <a:rPr sz="4700" spc="-229">
                <a:solidFill>
                  <a:srgbClr val="434A5B"/>
                </a:solidFill>
                <a:latin typeface="Raleway"/>
                <a:cs typeface="Arial"/>
              </a:rPr>
              <a:t> </a:t>
            </a:r>
            <a:r>
              <a:rPr sz="4700" spc="60">
                <a:solidFill>
                  <a:srgbClr val="434A5B"/>
                </a:solidFill>
                <a:latin typeface="Raleway"/>
                <a:cs typeface="Arial"/>
              </a:rPr>
              <a:t>Serum</a:t>
            </a:r>
            <a:endParaRPr sz="4700">
              <a:latin typeface="Raleway"/>
              <a:cs typeface="Arial"/>
            </a:endParaRPr>
          </a:p>
          <a:p>
            <a:pPr marL="52705" marR="1912620">
              <a:lnSpc>
                <a:spcPct val="100000"/>
              </a:lnSpc>
              <a:spcBef>
                <a:spcPts val="2380"/>
              </a:spcBef>
            </a:pPr>
            <a:r>
              <a:rPr sz="2250" b="1" spc="-45">
                <a:solidFill>
                  <a:srgbClr val="434A5B"/>
                </a:solidFill>
                <a:latin typeface="Raleway"/>
                <a:cs typeface="Arial"/>
              </a:rPr>
              <a:t>Purpose:</a:t>
            </a:r>
            <a:r>
              <a:rPr sz="2250" b="1" spc="-5">
                <a:solidFill>
                  <a:srgbClr val="434A5B"/>
                </a:solidFill>
                <a:latin typeface="Raleway"/>
                <a:cs typeface="Arial"/>
              </a:rPr>
              <a:t> </a:t>
            </a:r>
            <a:r>
              <a:rPr sz="2250">
                <a:solidFill>
                  <a:srgbClr val="434A5B"/>
                </a:solidFill>
                <a:latin typeface="Raleway"/>
                <a:cs typeface="Arial"/>
              </a:rPr>
              <a:t>Deliver</a:t>
            </a:r>
            <a:r>
              <a:rPr sz="2250" spc="-30">
                <a:solidFill>
                  <a:srgbClr val="434A5B"/>
                </a:solidFill>
                <a:latin typeface="Raleway"/>
                <a:cs typeface="Arial"/>
              </a:rPr>
              <a:t> </a:t>
            </a:r>
            <a:r>
              <a:rPr sz="2250" spc="70">
                <a:solidFill>
                  <a:srgbClr val="434A5B"/>
                </a:solidFill>
                <a:latin typeface="Raleway"/>
                <a:cs typeface="Arial"/>
              </a:rPr>
              <a:t>powerful</a:t>
            </a:r>
            <a:r>
              <a:rPr sz="2250" spc="-50">
                <a:solidFill>
                  <a:srgbClr val="434A5B"/>
                </a:solidFill>
                <a:latin typeface="Raleway"/>
                <a:cs typeface="Arial"/>
              </a:rPr>
              <a:t> </a:t>
            </a:r>
            <a:r>
              <a:rPr sz="2250" spc="65">
                <a:solidFill>
                  <a:srgbClr val="434A5B"/>
                </a:solidFill>
                <a:latin typeface="Raleway"/>
                <a:cs typeface="Arial"/>
              </a:rPr>
              <a:t>age-</a:t>
            </a:r>
            <a:r>
              <a:rPr sz="2250" spc="45">
                <a:solidFill>
                  <a:srgbClr val="434A5B"/>
                </a:solidFill>
                <a:latin typeface="Raleway"/>
                <a:cs typeface="Arial"/>
              </a:rPr>
              <a:t>supportive </a:t>
            </a:r>
            <a:r>
              <a:rPr sz="2250" spc="50">
                <a:solidFill>
                  <a:srgbClr val="434A5B"/>
                </a:solidFill>
                <a:latin typeface="Raleway"/>
                <a:cs typeface="Arial"/>
              </a:rPr>
              <a:t>and</a:t>
            </a:r>
            <a:r>
              <a:rPr sz="2250" spc="-30">
                <a:solidFill>
                  <a:srgbClr val="434A5B"/>
                </a:solidFill>
                <a:latin typeface="Raleway"/>
                <a:cs typeface="Arial"/>
              </a:rPr>
              <a:t> </a:t>
            </a:r>
            <a:r>
              <a:rPr sz="2250" spc="85">
                <a:solidFill>
                  <a:srgbClr val="434A5B"/>
                </a:solidFill>
                <a:latin typeface="Raleway"/>
                <a:cs typeface="Arial"/>
              </a:rPr>
              <a:t>glow-</a:t>
            </a:r>
            <a:r>
              <a:rPr sz="2250" spc="55">
                <a:solidFill>
                  <a:srgbClr val="434A5B"/>
                </a:solidFill>
                <a:latin typeface="Raleway"/>
                <a:cs typeface="Arial"/>
              </a:rPr>
              <a:t>enhancing</a:t>
            </a:r>
            <a:r>
              <a:rPr sz="2250" spc="-30">
                <a:solidFill>
                  <a:srgbClr val="434A5B"/>
                </a:solidFill>
                <a:latin typeface="Raleway"/>
                <a:cs typeface="Arial"/>
              </a:rPr>
              <a:t> </a:t>
            </a:r>
            <a:r>
              <a:rPr sz="2250" spc="-10">
                <a:solidFill>
                  <a:srgbClr val="434A5B"/>
                </a:solidFill>
                <a:latin typeface="Raleway"/>
                <a:cs typeface="Arial"/>
              </a:rPr>
              <a:t>benefits.</a:t>
            </a:r>
            <a:endParaRPr sz="2250">
              <a:latin typeface="Raleway"/>
              <a:cs typeface="Arial"/>
            </a:endParaRPr>
          </a:p>
        </p:txBody>
      </p:sp>
      <p:sp>
        <p:nvSpPr>
          <p:cNvPr id="11" name="object 11"/>
          <p:cNvSpPr txBox="1"/>
          <p:nvPr/>
        </p:nvSpPr>
        <p:spPr>
          <a:xfrm>
            <a:off x="11206517" y="5590311"/>
            <a:ext cx="2658745" cy="5718810"/>
          </a:xfrm>
          <a:prstGeom prst="rect">
            <a:avLst/>
          </a:prstGeom>
          <a:solidFill>
            <a:srgbClr val="EBEBED"/>
          </a:solidFill>
        </p:spPr>
        <p:txBody>
          <a:bodyPr vert="horz" wrap="square" lIns="0" tIns="5080" rIns="0" bIns="0" rtlCol="0">
            <a:spAutoFit/>
          </a:bodyPr>
          <a:lstStyle/>
          <a:p>
            <a:pPr>
              <a:lnSpc>
                <a:spcPct val="100000"/>
              </a:lnSpc>
              <a:spcBef>
                <a:spcPts val="40"/>
              </a:spcBef>
            </a:pPr>
            <a:endParaRPr sz="1450">
              <a:latin typeface="Times New Roman"/>
              <a:cs typeface="Times New Roman"/>
            </a:endParaRPr>
          </a:p>
          <a:p>
            <a:pPr marL="250190">
              <a:lnSpc>
                <a:spcPct val="100000"/>
              </a:lnSpc>
              <a:spcBef>
                <a:spcPts val="5"/>
              </a:spcBef>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50850" indent="-200660">
              <a:lnSpc>
                <a:spcPct val="100000"/>
              </a:lnSpc>
              <a:spcBef>
                <a:spcPts val="860"/>
              </a:spcBef>
              <a:buChar char="•"/>
              <a:tabLst>
                <a:tab pos="450850" algn="l"/>
              </a:tabLst>
            </a:pPr>
            <a:r>
              <a:rPr sz="1250" spc="-10">
                <a:solidFill>
                  <a:srgbClr val="434A5B"/>
                </a:solidFill>
                <a:latin typeface="Arial"/>
                <a:cs typeface="Arial"/>
              </a:rPr>
              <a:t>Shake</a:t>
            </a:r>
            <a:r>
              <a:rPr sz="1250" spc="-15">
                <a:solidFill>
                  <a:srgbClr val="434A5B"/>
                </a:solidFill>
                <a:latin typeface="Arial"/>
                <a:cs typeface="Arial"/>
              </a:rPr>
              <a:t> </a:t>
            </a:r>
            <a:r>
              <a:rPr sz="1250" spc="50">
                <a:solidFill>
                  <a:srgbClr val="434A5B"/>
                </a:solidFill>
                <a:latin typeface="Arial"/>
                <a:cs typeface="Arial"/>
              </a:rPr>
              <a:t>well</a:t>
            </a:r>
            <a:r>
              <a:rPr sz="1250" spc="-20">
                <a:solidFill>
                  <a:srgbClr val="434A5B"/>
                </a:solidFill>
                <a:latin typeface="Arial"/>
                <a:cs typeface="Arial"/>
              </a:rPr>
              <a:t> </a:t>
            </a:r>
            <a:r>
              <a:rPr sz="1250">
                <a:solidFill>
                  <a:srgbClr val="434A5B"/>
                </a:solidFill>
                <a:latin typeface="Arial"/>
                <a:cs typeface="Arial"/>
              </a:rPr>
              <a:t>before</a:t>
            </a:r>
            <a:r>
              <a:rPr sz="1250" spc="25">
                <a:solidFill>
                  <a:srgbClr val="434A5B"/>
                </a:solidFill>
                <a:latin typeface="Arial"/>
                <a:cs typeface="Arial"/>
              </a:rPr>
              <a:t> </a:t>
            </a:r>
            <a:r>
              <a:rPr sz="1250" spc="-20">
                <a:solidFill>
                  <a:srgbClr val="434A5B"/>
                </a:solidFill>
                <a:latin typeface="Arial"/>
                <a:cs typeface="Arial"/>
              </a:rPr>
              <a:t>use.</a:t>
            </a:r>
            <a:endParaRPr sz="1250">
              <a:latin typeface="Arial"/>
              <a:cs typeface="Arial"/>
            </a:endParaRPr>
          </a:p>
          <a:p>
            <a:pPr marL="450850" indent="-200660">
              <a:lnSpc>
                <a:spcPct val="100000"/>
              </a:lnSpc>
              <a:spcBef>
                <a:spcPts val="905"/>
              </a:spcBef>
              <a:buChar char="•"/>
              <a:tabLst>
                <a:tab pos="450850" algn="l"/>
              </a:tabLst>
            </a:pPr>
            <a:r>
              <a:rPr sz="1250" spc="-20">
                <a:solidFill>
                  <a:srgbClr val="434A5B"/>
                </a:solidFill>
                <a:latin typeface="Arial"/>
                <a:cs typeface="Arial"/>
              </a:rPr>
              <a:t>Press</a:t>
            </a:r>
            <a:r>
              <a:rPr sz="1250" spc="70">
                <a:solidFill>
                  <a:srgbClr val="434A5B"/>
                </a:solidFill>
                <a:latin typeface="Arial"/>
                <a:cs typeface="Arial"/>
              </a:rPr>
              <a:t> </a:t>
            </a:r>
            <a:r>
              <a:rPr sz="1250">
                <a:solidFill>
                  <a:srgbClr val="434A5B"/>
                </a:solidFill>
                <a:latin typeface="Arial"/>
                <a:cs typeface="Arial"/>
              </a:rPr>
              <a:t>gently</a:t>
            </a:r>
            <a:r>
              <a:rPr sz="1250" spc="30">
                <a:solidFill>
                  <a:srgbClr val="434A5B"/>
                </a:solidFill>
                <a:latin typeface="Arial"/>
                <a:cs typeface="Arial"/>
              </a:rPr>
              <a:t> </a:t>
            </a:r>
            <a:r>
              <a:rPr sz="1250">
                <a:solidFill>
                  <a:srgbClr val="434A5B"/>
                </a:solidFill>
                <a:latin typeface="Arial"/>
                <a:cs typeface="Arial"/>
              </a:rPr>
              <a:t>into</a:t>
            </a:r>
            <a:r>
              <a:rPr sz="1250" spc="75">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450850" marR="541020" indent="-200660">
              <a:lnSpc>
                <a:spcPct val="120700"/>
              </a:lnSpc>
              <a:spcBef>
                <a:spcPts val="595"/>
              </a:spcBef>
              <a:buChar char="•"/>
              <a:tabLst>
                <a:tab pos="450850" algn="l"/>
              </a:tabLst>
            </a:pPr>
            <a:r>
              <a:rPr sz="1250">
                <a:solidFill>
                  <a:srgbClr val="434A5B"/>
                </a:solidFill>
                <a:latin typeface="Arial"/>
                <a:cs typeface="Arial"/>
              </a:rPr>
              <a:t>Use</a:t>
            </a:r>
            <a:r>
              <a:rPr sz="1250" spc="80">
                <a:solidFill>
                  <a:srgbClr val="434A5B"/>
                </a:solidFill>
                <a:latin typeface="Arial"/>
                <a:cs typeface="Arial"/>
              </a:rPr>
              <a:t> </a:t>
            </a:r>
            <a:r>
              <a:rPr sz="1250">
                <a:solidFill>
                  <a:srgbClr val="434A5B"/>
                </a:solidFill>
                <a:latin typeface="Arial"/>
                <a:cs typeface="Arial"/>
              </a:rPr>
              <a:t>morning</a:t>
            </a:r>
            <a:r>
              <a:rPr sz="1250" spc="80">
                <a:solidFill>
                  <a:srgbClr val="434A5B"/>
                </a:solidFill>
                <a:latin typeface="Arial"/>
                <a:cs typeface="Arial"/>
              </a:rPr>
              <a:t> </a:t>
            </a:r>
            <a:r>
              <a:rPr sz="1250">
                <a:solidFill>
                  <a:srgbClr val="434A5B"/>
                </a:solidFill>
                <a:latin typeface="Arial"/>
                <a:cs typeface="Arial"/>
              </a:rPr>
              <a:t>and</a:t>
            </a:r>
            <a:r>
              <a:rPr sz="1250" spc="80">
                <a:solidFill>
                  <a:srgbClr val="434A5B"/>
                </a:solidFill>
                <a:latin typeface="Arial"/>
                <a:cs typeface="Arial"/>
              </a:rPr>
              <a:t> </a:t>
            </a:r>
            <a:r>
              <a:rPr sz="1250" spc="-20">
                <a:solidFill>
                  <a:srgbClr val="434A5B"/>
                </a:solidFill>
                <a:latin typeface="Arial"/>
                <a:cs typeface="Arial"/>
              </a:rPr>
              <a:t>night </a:t>
            </a:r>
            <a:r>
              <a:rPr sz="1250">
                <a:solidFill>
                  <a:srgbClr val="434A5B"/>
                </a:solidFill>
                <a:latin typeface="Arial"/>
                <a:cs typeface="Arial"/>
              </a:rPr>
              <a:t>for</a:t>
            </a:r>
            <a:r>
              <a:rPr sz="1250" spc="25">
                <a:solidFill>
                  <a:srgbClr val="434A5B"/>
                </a:solidFill>
                <a:latin typeface="Arial"/>
                <a:cs typeface="Arial"/>
              </a:rPr>
              <a:t> </a:t>
            </a:r>
            <a:r>
              <a:rPr sz="1250">
                <a:solidFill>
                  <a:srgbClr val="434A5B"/>
                </a:solidFill>
                <a:latin typeface="Arial"/>
                <a:cs typeface="Arial"/>
              </a:rPr>
              <a:t>best</a:t>
            </a:r>
            <a:r>
              <a:rPr sz="1250" spc="70">
                <a:solidFill>
                  <a:srgbClr val="434A5B"/>
                </a:solidFill>
                <a:latin typeface="Arial"/>
                <a:cs typeface="Arial"/>
              </a:rPr>
              <a:t> </a:t>
            </a:r>
            <a:r>
              <a:rPr sz="1250" spc="-10">
                <a:solidFill>
                  <a:srgbClr val="434A5B"/>
                </a:solidFill>
                <a:latin typeface="Arial"/>
                <a:cs typeface="Arial"/>
              </a:rPr>
              <a:t>results.</a:t>
            </a:r>
            <a:endParaRPr sz="1250">
              <a:latin typeface="Arial"/>
              <a:cs typeface="Arial"/>
            </a:endParaRPr>
          </a:p>
          <a:p>
            <a:pPr marL="450850" marR="617220" indent="-201295">
              <a:lnSpc>
                <a:spcPct val="120700"/>
              </a:lnSpc>
              <a:spcBef>
                <a:spcPts val="595"/>
              </a:spcBef>
              <a:buChar char="•"/>
              <a:tabLst>
                <a:tab pos="450850" algn="l"/>
              </a:tabLst>
            </a:pPr>
            <a:r>
              <a:rPr sz="1250">
                <a:solidFill>
                  <a:srgbClr val="434A5B"/>
                </a:solidFill>
                <a:latin typeface="Arial"/>
                <a:cs typeface="Arial"/>
              </a:rPr>
              <a:t>Layer</a:t>
            </a:r>
            <a:r>
              <a:rPr sz="1250" spc="5">
                <a:solidFill>
                  <a:srgbClr val="434A5B"/>
                </a:solidFill>
                <a:latin typeface="Arial"/>
                <a:cs typeface="Arial"/>
              </a:rPr>
              <a:t> </a:t>
            </a:r>
            <a:r>
              <a:rPr sz="1250">
                <a:solidFill>
                  <a:srgbClr val="434A5B"/>
                </a:solidFill>
                <a:latin typeface="Arial"/>
                <a:cs typeface="Arial"/>
              </a:rPr>
              <a:t>with</a:t>
            </a:r>
            <a:r>
              <a:rPr sz="1250" spc="95">
                <a:solidFill>
                  <a:srgbClr val="434A5B"/>
                </a:solidFill>
                <a:latin typeface="Arial"/>
                <a:cs typeface="Arial"/>
              </a:rPr>
              <a:t> </a:t>
            </a:r>
            <a:r>
              <a:rPr sz="1250">
                <a:solidFill>
                  <a:srgbClr val="434A5B"/>
                </a:solidFill>
                <a:latin typeface="Arial"/>
                <a:cs typeface="Arial"/>
              </a:rPr>
              <a:t>Booster</a:t>
            </a:r>
            <a:r>
              <a:rPr sz="1250" spc="50">
                <a:solidFill>
                  <a:srgbClr val="434A5B"/>
                </a:solidFill>
                <a:latin typeface="Arial"/>
                <a:cs typeface="Arial"/>
              </a:rPr>
              <a:t> </a:t>
            </a:r>
            <a:r>
              <a:rPr sz="1250" spc="-25">
                <a:solidFill>
                  <a:srgbClr val="434A5B"/>
                </a:solidFill>
                <a:latin typeface="Arial"/>
                <a:cs typeface="Arial"/>
              </a:rPr>
              <a:t>Oil </a:t>
            </a:r>
            <a:r>
              <a:rPr sz="1250">
                <a:solidFill>
                  <a:srgbClr val="434A5B"/>
                </a:solidFill>
                <a:latin typeface="Arial"/>
                <a:cs typeface="Arial"/>
              </a:rPr>
              <a:t>for</a:t>
            </a:r>
            <a:r>
              <a:rPr sz="1250" spc="30">
                <a:solidFill>
                  <a:srgbClr val="434A5B"/>
                </a:solidFill>
                <a:latin typeface="Arial"/>
                <a:cs typeface="Arial"/>
              </a:rPr>
              <a:t> </a:t>
            </a:r>
            <a:r>
              <a:rPr sz="1250">
                <a:solidFill>
                  <a:srgbClr val="434A5B"/>
                </a:solidFill>
                <a:latin typeface="Arial"/>
                <a:cs typeface="Arial"/>
              </a:rPr>
              <a:t>dry</a:t>
            </a:r>
            <a:r>
              <a:rPr sz="1250" spc="35">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450850" marR="343535" indent="-201295">
              <a:lnSpc>
                <a:spcPct val="120800"/>
              </a:lnSpc>
              <a:spcBef>
                <a:spcPts val="590"/>
              </a:spcBef>
              <a:buChar char="•"/>
              <a:tabLst>
                <a:tab pos="450850" algn="l"/>
              </a:tabLst>
            </a:pPr>
            <a:r>
              <a:rPr sz="1250">
                <a:solidFill>
                  <a:srgbClr val="434A5B"/>
                </a:solidFill>
                <a:latin typeface="Arial"/>
                <a:cs typeface="Arial"/>
              </a:rPr>
              <a:t>The</a:t>
            </a:r>
            <a:r>
              <a:rPr sz="1250" spc="85">
                <a:solidFill>
                  <a:srgbClr val="434A5B"/>
                </a:solidFill>
                <a:latin typeface="Arial"/>
                <a:cs typeface="Arial"/>
              </a:rPr>
              <a:t> </a:t>
            </a:r>
            <a:r>
              <a:rPr sz="1250">
                <a:solidFill>
                  <a:srgbClr val="434A5B"/>
                </a:solidFill>
                <a:latin typeface="Arial"/>
                <a:cs typeface="Arial"/>
              </a:rPr>
              <a:t>pink</a:t>
            </a:r>
            <a:r>
              <a:rPr sz="1250" spc="85">
                <a:solidFill>
                  <a:srgbClr val="434A5B"/>
                </a:solidFill>
                <a:latin typeface="Arial"/>
                <a:cs typeface="Arial"/>
              </a:rPr>
              <a:t> </a:t>
            </a:r>
            <a:r>
              <a:rPr sz="1250">
                <a:solidFill>
                  <a:srgbClr val="434A5B"/>
                </a:solidFill>
                <a:latin typeface="Arial"/>
                <a:cs typeface="Arial"/>
              </a:rPr>
              <a:t>colour</a:t>
            </a:r>
            <a:r>
              <a:rPr sz="1250" spc="40">
                <a:solidFill>
                  <a:srgbClr val="434A5B"/>
                </a:solidFill>
                <a:latin typeface="Arial"/>
                <a:cs typeface="Arial"/>
              </a:rPr>
              <a:t> </a:t>
            </a:r>
            <a:r>
              <a:rPr sz="1250">
                <a:solidFill>
                  <a:srgbClr val="434A5B"/>
                </a:solidFill>
                <a:latin typeface="Arial"/>
                <a:cs typeface="Arial"/>
              </a:rPr>
              <a:t>of</a:t>
            </a:r>
            <a:r>
              <a:rPr sz="1250" spc="50">
                <a:solidFill>
                  <a:srgbClr val="434A5B"/>
                </a:solidFill>
                <a:latin typeface="Arial"/>
                <a:cs typeface="Arial"/>
              </a:rPr>
              <a:t> </a:t>
            </a:r>
            <a:r>
              <a:rPr sz="1250" spc="-25">
                <a:solidFill>
                  <a:srgbClr val="434A5B"/>
                </a:solidFill>
                <a:latin typeface="Arial"/>
                <a:cs typeface="Arial"/>
              </a:rPr>
              <a:t>the </a:t>
            </a:r>
            <a:r>
              <a:rPr sz="1250">
                <a:solidFill>
                  <a:srgbClr val="434A5B"/>
                </a:solidFill>
                <a:latin typeface="Arial"/>
                <a:cs typeface="Arial"/>
              </a:rPr>
              <a:t>Dual</a:t>
            </a:r>
            <a:r>
              <a:rPr sz="1250" spc="-10">
                <a:solidFill>
                  <a:srgbClr val="434A5B"/>
                </a:solidFill>
                <a:latin typeface="Arial"/>
                <a:cs typeface="Arial"/>
              </a:rPr>
              <a:t> </a:t>
            </a:r>
            <a:r>
              <a:rPr sz="1250">
                <a:solidFill>
                  <a:srgbClr val="434A5B"/>
                </a:solidFill>
                <a:latin typeface="Arial"/>
                <a:cs typeface="Arial"/>
              </a:rPr>
              <a:t>Serum</a:t>
            </a:r>
            <a:r>
              <a:rPr sz="1250" spc="35">
                <a:solidFill>
                  <a:srgbClr val="434A5B"/>
                </a:solidFill>
                <a:latin typeface="Arial"/>
                <a:cs typeface="Arial"/>
              </a:rPr>
              <a:t> </a:t>
            </a:r>
            <a:r>
              <a:rPr sz="1250">
                <a:solidFill>
                  <a:srgbClr val="434A5B"/>
                </a:solidFill>
                <a:latin typeface="Arial"/>
                <a:cs typeface="Arial"/>
              </a:rPr>
              <a:t>is</a:t>
            </a:r>
            <a:r>
              <a:rPr sz="1250" spc="40">
                <a:solidFill>
                  <a:srgbClr val="434A5B"/>
                </a:solidFill>
                <a:latin typeface="Arial"/>
                <a:cs typeface="Arial"/>
              </a:rPr>
              <a:t> </a:t>
            </a:r>
            <a:r>
              <a:rPr sz="1250">
                <a:solidFill>
                  <a:srgbClr val="434A5B"/>
                </a:solidFill>
                <a:latin typeface="Arial"/>
                <a:cs typeface="Arial"/>
              </a:rPr>
              <a:t>due</a:t>
            </a:r>
            <a:r>
              <a:rPr sz="1250" spc="35">
                <a:solidFill>
                  <a:srgbClr val="434A5B"/>
                </a:solidFill>
                <a:latin typeface="Arial"/>
                <a:cs typeface="Arial"/>
              </a:rPr>
              <a:t> </a:t>
            </a:r>
            <a:r>
              <a:rPr sz="1250" spc="-25">
                <a:solidFill>
                  <a:srgbClr val="434A5B"/>
                </a:solidFill>
                <a:latin typeface="Arial"/>
                <a:cs typeface="Arial"/>
              </a:rPr>
              <a:t>to </a:t>
            </a:r>
            <a:r>
              <a:rPr sz="1250">
                <a:solidFill>
                  <a:srgbClr val="434A5B"/>
                </a:solidFill>
                <a:latin typeface="Arial"/>
                <a:cs typeface="Arial"/>
              </a:rPr>
              <a:t>Cyanocobalamin</a:t>
            </a:r>
            <a:r>
              <a:rPr sz="1250" spc="245">
                <a:solidFill>
                  <a:srgbClr val="434A5B"/>
                </a:solidFill>
                <a:latin typeface="Arial"/>
                <a:cs typeface="Arial"/>
              </a:rPr>
              <a:t> </a:t>
            </a:r>
            <a:r>
              <a:rPr sz="1250" spc="-10">
                <a:solidFill>
                  <a:srgbClr val="434A5B"/>
                </a:solidFill>
                <a:latin typeface="Arial"/>
                <a:cs typeface="Arial"/>
              </a:rPr>
              <a:t>(Vitamin </a:t>
            </a:r>
            <a:r>
              <a:rPr sz="1250" spc="-85">
                <a:solidFill>
                  <a:srgbClr val="434A5B"/>
                </a:solidFill>
                <a:latin typeface="Arial"/>
                <a:cs typeface="Arial"/>
              </a:rPr>
              <a:t>B12),</a:t>
            </a:r>
            <a:r>
              <a:rPr sz="1250" spc="5">
                <a:solidFill>
                  <a:srgbClr val="434A5B"/>
                </a:solidFill>
                <a:latin typeface="Arial"/>
                <a:cs typeface="Arial"/>
              </a:rPr>
              <a:t> </a:t>
            </a:r>
            <a:r>
              <a:rPr sz="1250">
                <a:solidFill>
                  <a:srgbClr val="434A5B"/>
                </a:solidFill>
                <a:latin typeface="Arial"/>
                <a:cs typeface="Arial"/>
              </a:rPr>
              <a:t>which</a:t>
            </a:r>
            <a:r>
              <a:rPr sz="1250" spc="50">
                <a:solidFill>
                  <a:srgbClr val="434A5B"/>
                </a:solidFill>
                <a:latin typeface="Arial"/>
                <a:cs typeface="Arial"/>
              </a:rPr>
              <a:t> </a:t>
            </a:r>
            <a:r>
              <a:rPr sz="1250">
                <a:solidFill>
                  <a:srgbClr val="434A5B"/>
                </a:solidFill>
                <a:latin typeface="Arial"/>
                <a:cs typeface="Arial"/>
              </a:rPr>
              <a:t>also</a:t>
            </a:r>
            <a:r>
              <a:rPr sz="1250" spc="55">
                <a:solidFill>
                  <a:srgbClr val="434A5B"/>
                </a:solidFill>
                <a:latin typeface="Arial"/>
                <a:cs typeface="Arial"/>
              </a:rPr>
              <a:t> </a:t>
            </a:r>
            <a:r>
              <a:rPr sz="1250" spc="-10">
                <a:solidFill>
                  <a:srgbClr val="434A5B"/>
                </a:solidFill>
                <a:latin typeface="Arial"/>
                <a:cs typeface="Arial"/>
              </a:rPr>
              <a:t>helps </a:t>
            </a:r>
            <a:r>
              <a:rPr sz="1250">
                <a:solidFill>
                  <a:srgbClr val="434A5B"/>
                </a:solidFill>
                <a:latin typeface="Arial"/>
                <a:cs typeface="Arial"/>
              </a:rPr>
              <a:t>soothe</a:t>
            </a:r>
            <a:r>
              <a:rPr sz="1250" spc="70">
                <a:solidFill>
                  <a:srgbClr val="434A5B"/>
                </a:solidFill>
                <a:latin typeface="Arial"/>
                <a:cs typeface="Arial"/>
              </a:rPr>
              <a:t> </a:t>
            </a:r>
            <a:r>
              <a:rPr sz="1250">
                <a:solidFill>
                  <a:srgbClr val="434A5B"/>
                </a:solidFill>
                <a:latin typeface="Arial"/>
                <a:cs typeface="Arial"/>
              </a:rPr>
              <a:t>redness</a:t>
            </a:r>
            <a:r>
              <a:rPr sz="1250" spc="75">
                <a:solidFill>
                  <a:srgbClr val="434A5B"/>
                </a:solidFill>
                <a:latin typeface="Arial"/>
                <a:cs typeface="Arial"/>
              </a:rPr>
              <a:t> </a:t>
            </a:r>
            <a:r>
              <a:rPr sz="1250" spc="-25">
                <a:solidFill>
                  <a:srgbClr val="434A5B"/>
                </a:solidFill>
                <a:latin typeface="Arial"/>
                <a:cs typeface="Arial"/>
              </a:rPr>
              <a:t>and </a:t>
            </a:r>
            <a:r>
              <a:rPr sz="1250">
                <a:solidFill>
                  <a:srgbClr val="434A5B"/>
                </a:solidFill>
                <a:latin typeface="Arial"/>
                <a:cs typeface="Arial"/>
              </a:rPr>
              <a:t>irritation</a:t>
            </a:r>
            <a:r>
              <a:rPr sz="1250" spc="25">
                <a:solidFill>
                  <a:srgbClr val="434A5B"/>
                </a:solidFill>
                <a:latin typeface="Arial"/>
                <a:cs typeface="Arial"/>
              </a:rPr>
              <a:t> </a:t>
            </a:r>
            <a:r>
              <a:rPr sz="1250">
                <a:solidFill>
                  <a:srgbClr val="434A5B"/>
                </a:solidFill>
                <a:latin typeface="Arial"/>
                <a:cs typeface="Arial"/>
              </a:rPr>
              <a:t>in</a:t>
            </a:r>
            <a:r>
              <a:rPr sz="1250" spc="30">
                <a:solidFill>
                  <a:srgbClr val="434A5B"/>
                </a:solidFill>
                <a:latin typeface="Arial"/>
                <a:cs typeface="Arial"/>
              </a:rPr>
              <a:t> </a:t>
            </a:r>
            <a:r>
              <a:rPr sz="1250">
                <a:solidFill>
                  <a:srgbClr val="434A5B"/>
                </a:solidFill>
                <a:latin typeface="Arial"/>
                <a:cs typeface="Arial"/>
              </a:rPr>
              <a:t>the</a:t>
            </a:r>
            <a:r>
              <a:rPr sz="1250" spc="30">
                <a:solidFill>
                  <a:srgbClr val="434A5B"/>
                </a:solidFill>
                <a:latin typeface="Arial"/>
                <a:cs typeface="Arial"/>
              </a:rPr>
              <a:t> </a:t>
            </a:r>
            <a:r>
              <a:rPr sz="1250" spc="-20">
                <a:solidFill>
                  <a:srgbClr val="434A5B"/>
                </a:solidFill>
                <a:latin typeface="Arial"/>
                <a:cs typeface="Arial"/>
              </a:rPr>
              <a:t>skin</a:t>
            </a:r>
            <a:endParaRPr sz="125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203219" y="0"/>
            <a:ext cx="2658745" cy="5483860"/>
          </a:xfrm>
          <a:prstGeom prst="rect">
            <a:avLst/>
          </a:prstGeom>
          <a:solidFill>
            <a:srgbClr val="EBEBED"/>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615"/>
              </a:spcBef>
            </a:pPr>
            <a:endParaRPr sz="1450">
              <a:latin typeface="Times New Roman"/>
              <a:cs typeface="Times New Roman"/>
            </a:endParaRPr>
          </a:p>
          <a:p>
            <a:pPr marL="25019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50850" indent="-200660">
              <a:lnSpc>
                <a:spcPct val="100000"/>
              </a:lnSpc>
              <a:spcBef>
                <a:spcPts val="665"/>
              </a:spcBef>
              <a:buChar char="•"/>
              <a:tabLst>
                <a:tab pos="450850" algn="l"/>
              </a:tabLst>
            </a:pPr>
            <a:r>
              <a:rPr sz="1250" spc="-10">
                <a:solidFill>
                  <a:srgbClr val="434A5B"/>
                </a:solidFill>
                <a:latin typeface="Arial"/>
                <a:cs typeface="Arial"/>
              </a:rPr>
              <a:t>Glycerin</a:t>
            </a:r>
            <a:endParaRPr sz="1250">
              <a:latin typeface="Arial"/>
              <a:cs typeface="Arial"/>
            </a:endParaRPr>
          </a:p>
          <a:p>
            <a:pPr marL="450850" indent="-200660">
              <a:lnSpc>
                <a:spcPct val="100000"/>
              </a:lnSpc>
              <a:spcBef>
                <a:spcPts val="315"/>
              </a:spcBef>
              <a:buChar char="•"/>
              <a:tabLst>
                <a:tab pos="450850" algn="l"/>
              </a:tabLst>
            </a:pPr>
            <a:r>
              <a:rPr sz="1250" spc="-10">
                <a:solidFill>
                  <a:srgbClr val="434A5B"/>
                </a:solidFill>
                <a:latin typeface="Arial"/>
                <a:cs typeface="Arial"/>
              </a:rPr>
              <a:t>Squalane</a:t>
            </a:r>
            <a:endParaRPr sz="1250">
              <a:latin typeface="Arial"/>
              <a:cs typeface="Arial"/>
            </a:endParaRPr>
          </a:p>
          <a:p>
            <a:pPr marL="450850" indent="-200660">
              <a:lnSpc>
                <a:spcPct val="100000"/>
              </a:lnSpc>
              <a:spcBef>
                <a:spcPts val="309"/>
              </a:spcBef>
              <a:buChar char="•"/>
              <a:tabLst>
                <a:tab pos="450850" algn="l"/>
              </a:tabLst>
            </a:pPr>
            <a:r>
              <a:rPr sz="1250">
                <a:solidFill>
                  <a:srgbClr val="434A5B"/>
                </a:solidFill>
                <a:latin typeface="Arial"/>
                <a:cs typeface="Arial"/>
              </a:rPr>
              <a:t>Meadow</a:t>
            </a:r>
            <a:r>
              <a:rPr sz="1250" spc="70">
                <a:solidFill>
                  <a:srgbClr val="434A5B"/>
                </a:solidFill>
                <a:latin typeface="Arial"/>
                <a:cs typeface="Arial"/>
              </a:rPr>
              <a:t> </a:t>
            </a:r>
            <a:r>
              <a:rPr sz="1250">
                <a:solidFill>
                  <a:srgbClr val="434A5B"/>
                </a:solidFill>
                <a:latin typeface="Arial"/>
                <a:cs typeface="Arial"/>
              </a:rPr>
              <a:t>Seed</a:t>
            </a:r>
            <a:r>
              <a:rPr sz="1250" spc="120">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Beeswax</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Buntan</a:t>
            </a:r>
            <a:r>
              <a:rPr sz="1250" spc="30">
                <a:solidFill>
                  <a:srgbClr val="434A5B"/>
                </a:solidFill>
                <a:latin typeface="Arial"/>
                <a:cs typeface="Arial"/>
              </a:rPr>
              <a:t> </a:t>
            </a:r>
            <a:r>
              <a:rPr sz="1250" spc="-10">
                <a:solidFill>
                  <a:srgbClr val="434A5B"/>
                </a:solidFill>
                <a:latin typeface="Arial"/>
                <a:cs typeface="Arial"/>
              </a:rPr>
              <a:t>Essential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Gluconolactone</a:t>
            </a:r>
            <a:r>
              <a:rPr sz="1250" spc="280">
                <a:solidFill>
                  <a:srgbClr val="434A5B"/>
                </a:solidFill>
                <a:latin typeface="Arial"/>
                <a:cs typeface="Arial"/>
              </a:rPr>
              <a:t> </a:t>
            </a:r>
            <a:r>
              <a:rPr sz="1250" spc="-10">
                <a:solidFill>
                  <a:srgbClr val="434A5B"/>
                </a:solidFill>
                <a:latin typeface="Arial"/>
                <a:cs typeface="Arial"/>
              </a:rPr>
              <a:t>[PHA]</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Niacinamide</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Zinc</a:t>
            </a:r>
            <a:r>
              <a:rPr sz="1250" spc="45">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09"/>
              </a:spcBef>
              <a:buChar char="•"/>
              <a:tabLst>
                <a:tab pos="450850" algn="l"/>
              </a:tabLst>
            </a:pPr>
            <a:r>
              <a:rPr sz="1250">
                <a:solidFill>
                  <a:srgbClr val="434A5B"/>
                </a:solidFill>
                <a:latin typeface="Arial"/>
                <a:cs typeface="Arial"/>
              </a:rPr>
              <a:t>Copper</a:t>
            </a:r>
            <a:r>
              <a:rPr sz="1250" spc="100">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Humic</a:t>
            </a:r>
            <a:r>
              <a:rPr sz="1250" spc="150">
                <a:solidFill>
                  <a:srgbClr val="434A5B"/>
                </a:solidFill>
                <a:latin typeface="Arial"/>
                <a:cs typeface="Arial"/>
              </a:rPr>
              <a:t> </a:t>
            </a:r>
            <a:r>
              <a:rPr sz="1250" spc="-10">
                <a:solidFill>
                  <a:srgbClr val="434A5B"/>
                </a:solidFill>
                <a:latin typeface="Arial"/>
                <a:cs typeface="Arial"/>
              </a:rPr>
              <a:t>Shale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Copaiba</a:t>
            </a:r>
            <a:r>
              <a:rPr sz="1250" spc="20">
                <a:solidFill>
                  <a:srgbClr val="434A5B"/>
                </a:solidFill>
                <a:latin typeface="Arial"/>
                <a:cs typeface="Arial"/>
              </a:rPr>
              <a:t> </a:t>
            </a:r>
            <a:r>
              <a:rPr sz="1250" spc="-10">
                <a:solidFill>
                  <a:srgbClr val="434A5B"/>
                </a:solidFill>
                <a:latin typeface="Arial"/>
                <a:cs typeface="Arial"/>
              </a:rPr>
              <a:t>Essential</a:t>
            </a:r>
            <a:r>
              <a:rPr sz="1250" spc="-25">
                <a:solidFill>
                  <a:srgbClr val="434A5B"/>
                </a:solidFill>
                <a:latin typeface="Arial"/>
                <a:cs typeface="Arial"/>
              </a:rPr>
              <a:t> 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Ascorbic</a:t>
            </a:r>
            <a:r>
              <a:rPr sz="1250" spc="35">
                <a:solidFill>
                  <a:srgbClr val="434A5B"/>
                </a:solidFill>
                <a:latin typeface="Arial"/>
                <a:cs typeface="Arial"/>
              </a:rPr>
              <a:t> </a:t>
            </a:r>
            <a:r>
              <a:rPr sz="1250">
                <a:solidFill>
                  <a:srgbClr val="434A5B"/>
                </a:solidFill>
                <a:latin typeface="Arial"/>
                <a:cs typeface="Arial"/>
              </a:rPr>
              <a:t>C</a:t>
            </a:r>
            <a:r>
              <a:rPr sz="1250" spc="35">
                <a:solidFill>
                  <a:srgbClr val="434A5B"/>
                </a:solidFill>
                <a:latin typeface="Arial"/>
                <a:cs typeface="Arial"/>
              </a:rPr>
              <a:t> </a:t>
            </a:r>
            <a:r>
              <a:rPr sz="1250">
                <a:solidFill>
                  <a:srgbClr val="434A5B"/>
                </a:solidFill>
                <a:latin typeface="Arial"/>
                <a:cs typeface="Arial"/>
              </a:rPr>
              <a:t>(Vitamin</a:t>
            </a:r>
            <a:r>
              <a:rPr sz="1250" spc="40">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450850" marR="180340" indent="-201295">
              <a:lnSpc>
                <a:spcPct val="120700"/>
              </a:lnSpc>
              <a:buChar char="•"/>
              <a:tabLst>
                <a:tab pos="450850" algn="l"/>
              </a:tabLst>
            </a:pPr>
            <a:r>
              <a:rPr sz="1250">
                <a:solidFill>
                  <a:srgbClr val="434A5B"/>
                </a:solidFill>
                <a:latin typeface="Arial"/>
                <a:cs typeface="Arial"/>
              </a:rPr>
              <a:t>Ascorbyl</a:t>
            </a:r>
            <a:r>
              <a:rPr sz="1250" spc="85">
                <a:solidFill>
                  <a:srgbClr val="434A5B"/>
                </a:solidFill>
                <a:latin typeface="Arial"/>
                <a:cs typeface="Arial"/>
              </a:rPr>
              <a:t> </a:t>
            </a:r>
            <a:r>
              <a:rPr sz="1250">
                <a:solidFill>
                  <a:srgbClr val="434A5B"/>
                </a:solidFill>
                <a:latin typeface="Arial"/>
                <a:cs typeface="Arial"/>
              </a:rPr>
              <a:t>Glucoside</a:t>
            </a:r>
            <a:r>
              <a:rPr sz="1250" spc="150">
                <a:solidFill>
                  <a:srgbClr val="434A5B"/>
                </a:solidFill>
                <a:latin typeface="Arial"/>
                <a:cs typeface="Arial"/>
              </a:rPr>
              <a:t> </a:t>
            </a:r>
            <a:r>
              <a:rPr sz="1250" spc="-10">
                <a:solidFill>
                  <a:srgbClr val="434A5B"/>
                </a:solidFill>
                <a:latin typeface="Arial"/>
                <a:cs typeface="Arial"/>
              </a:rPr>
              <a:t>(Natural </a:t>
            </a:r>
            <a:r>
              <a:rPr sz="1250">
                <a:solidFill>
                  <a:srgbClr val="434A5B"/>
                </a:solidFill>
                <a:latin typeface="Arial"/>
                <a:cs typeface="Arial"/>
              </a:rPr>
              <a:t>Vitamin</a:t>
            </a:r>
            <a:r>
              <a:rPr sz="1250" spc="15">
                <a:solidFill>
                  <a:srgbClr val="434A5B"/>
                </a:solidFill>
                <a:latin typeface="Arial"/>
                <a:cs typeface="Arial"/>
              </a:rPr>
              <a:t> </a:t>
            </a:r>
            <a:r>
              <a:rPr sz="1250">
                <a:solidFill>
                  <a:srgbClr val="434A5B"/>
                </a:solidFill>
                <a:latin typeface="Arial"/>
                <a:cs typeface="Arial"/>
              </a:rPr>
              <a:t>C</a:t>
            </a:r>
            <a:r>
              <a:rPr sz="1250" spc="20">
                <a:solidFill>
                  <a:srgbClr val="434A5B"/>
                </a:solidFill>
                <a:latin typeface="Arial"/>
                <a:cs typeface="Arial"/>
              </a:rPr>
              <a:t> </a:t>
            </a:r>
            <a:r>
              <a:rPr sz="1250" spc="-10">
                <a:solidFill>
                  <a:srgbClr val="434A5B"/>
                </a:solidFill>
                <a:latin typeface="Arial"/>
                <a:cs typeface="Arial"/>
              </a:rPr>
              <a:t>derivative)</a:t>
            </a:r>
            <a:endParaRPr sz="1250">
              <a:latin typeface="Arial"/>
              <a:cs typeface="Arial"/>
            </a:endParaRPr>
          </a:p>
        </p:txBody>
      </p:sp>
      <p:sp>
        <p:nvSpPr>
          <p:cNvPr id="3" name="object 3"/>
          <p:cNvSpPr txBox="1"/>
          <p:nvPr/>
        </p:nvSpPr>
        <p:spPr>
          <a:xfrm>
            <a:off x="1133368" y="1629058"/>
            <a:ext cx="5862955" cy="1758314"/>
          </a:xfrm>
          <a:prstGeom prst="rect">
            <a:avLst/>
          </a:prstGeom>
        </p:spPr>
        <p:txBody>
          <a:bodyPr vert="horz" wrap="square" lIns="0" tIns="39369" rIns="0" bIns="0" rtlCol="0">
            <a:spAutoFit/>
          </a:bodyPr>
          <a:lstStyle/>
          <a:p>
            <a:pPr marR="290195">
              <a:lnSpc>
                <a:spcPts val="5180"/>
              </a:lnSpc>
              <a:spcBef>
                <a:spcPts val="309"/>
              </a:spcBef>
            </a:pPr>
            <a:r>
              <a:rPr sz="4700" spc="-2765">
                <a:solidFill>
                  <a:srgbClr val="9597A4"/>
                </a:solidFill>
                <a:latin typeface="Arial"/>
                <a:cs typeface="Arial"/>
              </a:rPr>
              <a:t>S</a:t>
            </a:r>
            <a:r>
              <a:rPr sz="7050" spc="-1447" baseline="-5319">
                <a:solidFill>
                  <a:srgbClr val="616A7C"/>
                </a:solidFill>
                <a:latin typeface="Arial"/>
                <a:cs typeface="Arial"/>
              </a:rPr>
              <a:t>U</a:t>
            </a:r>
            <a:r>
              <a:rPr sz="4700" spc="-355">
                <a:solidFill>
                  <a:srgbClr val="9597A4"/>
                </a:solidFill>
                <a:latin typeface="Arial"/>
                <a:cs typeface="Arial"/>
              </a:rPr>
              <a:t>t</a:t>
            </a:r>
            <a:r>
              <a:rPr sz="7050" spc="-3307" baseline="-5319">
                <a:solidFill>
                  <a:srgbClr val="616A7C"/>
                </a:solidFill>
                <a:latin typeface="Arial"/>
                <a:cs typeface="Arial"/>
              </a:rPr>
              <a:t>n</a:t>
            </a:r>
            <a:r>
              <a:rPr sz="4700" spc="-365">
                <a:solidFill>
                  <a:srgbClr val="9597A4"/>
                </a:solidFill>
                <a:latin typeface="Arial"/>
                <a:cs typeface="Arial"/>
              </a:rPr>
              <a:t>e</a:t>
            </a:r>
            <a:r>
              <a:rPr sz="7050" spc="-3300" baseline="-5319">
                <a:solidFill>
                  <a:srgbClr val="616A7C"/>
                </a:solidFill>
                <a:latin typeface="Arial"/>
                <a:cs typeface="Arial"/>
              </a:rPr>
              <a:t>d</a:t>
            </a:r>
            <a:r>
              <a:rPr sz="4700" spc="-335">
                <a:solidFill>
                  <a:srgbClr val="9597A4"/>
                </a:solidFill>
                <a:latin typeface="Arial"/>
                <a:cs typeface="Arial"/>
              </a:rPr>
              <a:t>p</a:t>
            </a:r>
            <a:r>
              <a:rPr sz="7050" spc="-1560" baseline="-5319">
                <a:solidFill>
                  <a:srgbClr val="616A7C"/>
                </a:solidFill>
                <a:latin typeface="Arial"/>
                <a:cs typeface="Arial"/>
              </a:rPr>
              <a:t>e</a:t>
            </a:r>
            <a:r>
              <a:rPr sz="4700" spc="-2475">
                <a:solidFill>
                  <a:srgbClr val="9597A4"/>
                </a:solidFill>
                <a:latin typeface="Arial"/>
                <a:cs typeface="Arial"/>
              </a:rPr>
              <a:t>O</a:t>
            </a:r>
            <a:r>
              <a:rPr sz="7050" spc="67" baseline="-5319">
                <a:solidFill>
                  <a:srgbClr val="616A7C"/>
                </a:solidFill>
                <a:latin typeface="Arial"/>
                <a:cs typeface="Arial"/>
              </a:rPr>
              <a:t>r</a:t>
            </a:r>
            <a:r>
              <a:rPr sz="7050" spc="-322" baseline="-5319">
                <a:solidFill>
                  <a:srgbClr val="616A7C"/>
                </a:solidFill>
                <a:latin typeface="Arial"/>
                <a:cs typeface="Arial"/>
              </a:rPr>
              <a:t>s</a:t>
            </a:r>
            <a:r>
              <a:rPr sz="1650" i="1" spc="-919">
                <a:solidFill>
                  <a:srgbClr val="878A99"/>
                </a:solidFill>
                <a:latin typeface="Arial"/>
                <a:cs typeface="Arial"/>
              </a:rPr>
              <a:t>N</a:t>
            </a:r>
            <a:r>
              <a:rPr sz="7050" spc="-630" baseline="-5319">
                <a:solidFill>
                  <a:srgbClr val="616A7C"/>
                </a:solidFill>
                <a:latin typeface="Arial"/>
                <a:cs typeface="Arial"/>
              </a:rPr>
              <a:t>t</a:t>
            </a:r>
            <a:r>
              <a:rPr sz="1650" i="1" spc="-390">
                <a:solidFill>
                  <a:srgbClr val="878A99"/>
                </a:solidFill>
                <a:latin typeface="Arial"/>
                <a:cs typeface="Arial"/>
              </a:rPr>
              <a:t>a</a:t>
            </a:r>
            <a:r>
              <a:rPr sz="7050" spc="-3142" baseline="-5319">
                <a:solidFill>
                  <a:srgbClr val="616A7C"/>
                </a:solidFill>
                <a:latin typeface="Arial"/>
                <a:cs typeface="Arial"/>
              </a:rPr>
              <a:t>a</a:t>
            </a:r>
            <a:r>
              <a:rPr sz="1650" i="1" spc="45">
                <a:solidFill>
                  <a:srgbClr val="878A99"/>
                </a:solidFill>
                <a:latin typeface="Arial"/>
                <a:cs typeface="Arial"/>
              </a:rPr>
              <a:t>tu</a:t>
            </a:r>
            <a:r>
              <a:rPr sz="1650" i="1">
                <a:solidFill>
                  <a:srgbClr val="878A99"/>
                </a:solidFill>
                <a:latin typeface="Arial"/>
                <a:cs typeface="Arial"/>
              </a:rPr>
              <a:t>r</a:t>
            </a:r>
            <a:r>
              <a:rPr sz="1650" i="1" spc="-830">
                <a:solidFill>
                  <a:srgbClr val="878A99"/>
                </a:solidFill>
                <a:latin typeface="Arial"/>
                <a:cs typeface="Arial"/>
              </a:rPr>
              <a:t>a</a:t>
            </a:r>
            <a:r>
              <a:rPr sz="7050" spc="-2512" baseline="-5319">
                <a:solidFill>
                  <a:srgbClr val="616A7C"/>
                </a:solidFill>
                <a:latin typeface="Arial"/>
                <a:cs typeface="Arial"/>
              </a:rPr>
              <a:t>n</a:t>
            </a:r>
            <a:r>
              <a:rPr sz="1650" i="1" spc="45">
                <a:solidFill>
                  <a:srgbClr val="878A99"/>
                </a:solidFill>
                <a:latin typeface="Arial"/>
                <a:cs typeface="Arial"/>
              </a:rPr>
              <a:t>l</a:t>
            </a:r>
            <a:r>
              <a:rPr sz="1650" i="1" spc="-15">
                <a:solidFill>
                  <a:srgbClr val="878A99"/>
                </a:solidFill>
                <a:latin typeface="Arial"/>
                <a:cs typeface="Arial"/>
              </a:rPr>
              <a:t> </a:t>
            </a:r>
            <a:r>
              <a:rPr sz="1650" i="1" spc="-254">
                <a:solidFill>
                  <a:srgbClr val="878A99"/>
                </a:solidFill>
                <a:latin typeface="Arial"/>
                <a:cs typeface="Arial"/>
              </a:rPr>
              <a:t>O</a:t>
            </a:r>
            <a:r>
              <a:rPr sz="7050" spc="-3607" baseline="-5319">
                <a:solidFill>
                  <a:srgbClr val="616A7C"/>
                </a:solidFill>
                <a:latin typeface="Arial"/>
                <a:cs typeface="Arial"/>
              </a:rPr>
              <a:t>d</a:t>
            </a:r>
            <a:r>
              <a:rPr sz="1650" i="1" spc="5">
                <a:solidFill>
                  <a:srgbClr val="878A99"/>
                </a:solidFill>
                <a:latin typeface="Arial"/>
                <a:cs typeface="Arial"/>
              </a:rPr>
              <a:t>rigi</a:t>
            </a:r>
            <a:r>
              <a:rPr sz="1650" i="1" spc="-525">
                <a:solidFill>
                  <a:srgbClr val="878A99"/>
                </a:solidFill>
                <a:latin typeface="Arial"/>
                <a:cs typeface="Arial"/>
              </a:rPr>
              <a:t>n</a:t>
            </a:r>
            <a:r>
              <a:rPr sz="7050" spc="-44" baseline="-5319">
                <a:solidFill>
                  <a:srgbClr val="616A7C"/>
                </a:solidFill>
                <a:latin typeface="Arial"/>
                <a:cs typeface="Arial"/>
              </a:rPr>
              <a:t>i</a:t>
            </a:r>
            <a:r>
              <a:rPr sz="1650" i="1" spc="-434">
                <a:solidFill>
                  <a:srgbClr val="878A99"/>
                </a:solidFill>
                <a:latin typeface="Arial"/>
                <a:cs typeface="Arial"/>
              </a:rPr>
              <a:t>I</a:t>
            </a:r>
            <a:r>
              <a:rPr sz="7050" spc="-3382" baseline="-5319">
                <a:solidFill>
                  <a:srgbClr val="616A7C"/>
                </a:solidFill>
                <a:latin typeface="Arial"/>
                <a:cs typeface="Arial"/>
              </a:rPr>
              <a:t>n</a:t>
            </a:r>
            <a:r>
              <a:rPr sz="1650" i="1" spc="5">
                <a:solidFill>
                  <a:srgbClr val="878A99"/>
                </a:solidFill>
                <a:latin typeface="Arial"/>
                <a:cs typeface="Arial"/>
              </a:rPr>
              <a:t>nd</a:t>
            </a:r>
            <a:r>
              <a:rPr sz="1650" i="1" spc="-490">
                <a:solidFill>
                  <a:srgbClr val="878A99"/>
                </a:solidFill>
                <a:latin typeface="Arial"/>
                <a:cs typeface="Arial"/>
              </a:rPr>
              <a:t>e</a:t>
            </a:r>
            <a:r>
              <a:rPr sz="7050" spc="-3307" baseline="-5319">
                <a:solidFill>
                  <a:srgbClr val="616A7C"/>
                </a:solidFill>
                <a:latin typeface="Arial"/>
                <a:cs typeface="Arial"/>
              </a:rPr>
              <a:t>g</a:t>
            </a:r>
            <a:r>
              <a:rPr sz="1650" i="1" spc="5">
                <a:solidFill>
                  <a:srgbClr val="878A99"/>
                </a:solidFill>
                <a:latin typeface="Arial"/>
                <a:cs typeface="Arial"/>
              </a:rPr>
              <a:t>x</a:t>
            </a:r>
            <a:r>
              <a:rPr sz="1650" i="1" spc="45">
                <a:solidFill>
                  <a:srgbClr val="878A99"/>
                </a:solidFill>
                <a:latin typeface="Arial"/>
                <a:cs typeface="Arial"/>
              </a:rPr>
              <a:t> </a:t>
            </a:r>
            <a:r>
              <a:rPr sz="1650" i="1" spc="125">
                <a:solidFill>
                  <a:srgbClr val="878A99"/>
                </a:solidFill>
                <a:latin typeface="Arial"/>
                <a:cs typeface="Arial"/>
              </a:rPr>
              <a:t>99</a:t>
            </a:r>
            <a:r>
              <a:rPr sz="1650" i="1" spc="-700">
                <a:solidFill>
                  <a:srgbClr val="878A99"/>
                </a:solidFill>
                <a:latin typeface="Arial"/>
                <a:cs typeface="Arial"/>
              </a:rPr>
              <a:t>%</a:t>
            </a:r>
            <a:r>
              <a:rPr sz="7050" spc="187" baseline="-5319">
                <a:solidFill>
                  <a:srgbClr val="616A7C"/>
                </a:solidFill>
                <a:latin typeface="Arial"/>
                <a:cs typeface="Arial"/>
              </a:rPr>
              <a:t>the</a:t>
            </a:r>
            <a:r>
              <a:rPr sz="7050" spc="-22" baseline="-5319">
                <a:solidFill>
                  <a:srgbClr val="616A7C"/>
                </a:solidFill>
                <a:latin typeface="Arial"/>
                <a:cs typeface="Arial"/>
              </a:rPr>
              <a:t> </a:t>
            </a:r>
            <a:r>
              <a:rPr sz="7050" spc="-4200" baseline="2955">
                <a:solidFill>
                  <a:srgbClr val="616A7C"/>
                </a:solidFill>
                <a:latin typeface="Arial"/>
                <a:cs typeface="Arial"/>
              </a:rPr>
              <a:t>B</a:t>
            </a:r>
            <a:r>
              <a:rPr sz="4700" spc="-735">
                <a:solidFill>
                  <a:srgbClr val="616A7C"/>
                </a:solidFill>
                <a:latin typeface="Arial"/>
                <a:cs typeface="Arial"/>
              </a:rPr>
              <a:t>N</a:t>
            </a:r>
            <a:r>
              <a:rPr sz="7050" spc="-2707" baseline="2955">
                <a:solidFill>
                  <a:srgbClr val="616A7C"/>
                </a:solidFill>
                <a:latin typeface="Arial"/>
                <a:cs typeface="Arial"/>
              </a:rPr>
              <a:t>o</a:t>
            </a:r>
            <a:r>
              <a:rPr sz="4700" spc="-525">
                <a:solidFill>
                  <a:srgbClr val="616A7C"/>
                </a:solidFill>
                <a:latin typeface="Arial"/>
                <a:cs typeface="Arial"/>
              </a:rPr>
              <a:t>a</a:t>
            </a:r>
            <a:r>
              <a:rPr sz="7050" spc="-3104" baseline="2955">
                <a:solidFill>
                  <a:srgbClr val="616A7C"/>
                </a:solidFill>
                <a:latin typeface="Arial"/>
                <a:cs typeface="Arial"/>
              </a:rPr>
              <a:t>o</a:t>
            </a:r>
            <a:r>
              <a:rPr sz="4700" spc="55">
                <a:solidFill>
                  <a:srgbClr val="616A7C"/>
                </a:solidFill>
                <a:latin typeface="Arial"/>
                <a:cs typeface="Arial"/>
              </a:rPr>
              <a:t>t</a:t>
            </a:r>
            <a:r>
              <a:rPr sz="4700" spc="-1864">
                <a:solidFill>
                  <a:srgbClr val="616A7C"/>
                </a:solidFill>
                <a:latin typeface="Arial"/>
                <a:cs typeface="Arial"/>
              </a:rPr>
              <a:t>u</a:t>
            </a:r>
            <a:r>
              <a:rPr sz="7050" spc="-315" baseline="2955">
                <a:solidFill>
                  <a:srgbClr val="616A7C"/>
                </a:solidFill>
                <a:latin typeface="Arial"/>
                <a:cs typeface="Arial"/>
              </a:rPr>
              <a:t>s</a:t>
            </a:r>
            <a:r>
              <a:rPr sz="4700" spc="-1280">
                <a:solidFill>
                  <a:srgbClr val="616A7C"/>
                </a:solidFill>
                <a:latin typeface="Arial"/>
                <a:cs typeface="Arial"/>
              </a:rPr>
              <a:t>r</a:t>
            </a:r>
            <a:r>
              <a:rPr sz="7050" spc="-157" baseline="2955">
                <a:solidFill>
                  <a:srgbClr val="616A7C"/>
                </a:solidFill>
                <a:latin typeface="Arial"/>
                <a:cs typeface="Arial"/>
              </a:rPr>
              <a:t>t</a:t>
            </a:r>
            <a:r>
              <a:rPr sz="4700" spc="-2445">
                <a:solidFill>
                  <a:srgbClr val="616A7C"/>
                </a:solidFill>
                <a:latin typeface="Arial"/>
                <a:cs typeface="Arial"/>
              </a:rPr>
              <a:t>a</a:t>
            </a:r>
            <a:r>
              <a:rPr sz="7050" spc="-405" baseline="2955">
                <a:solidFill>
                  <a:srgbClr val="616A7C"/>
                </a:solidFill>
                <a:latin typeface="Arial"/>
                <a:cs typeface="Arial"/>
              </a:rPr>
              <a:t>e</a:t>
            </a:r>
            <a:r>
              <a:rPr sz="4700" spc="-715">
                <a:solidFill>
                  <a:srgbClr val="616A7C"/>
                </a:solidFill>
                <a:latin typeface="Arial"/>
                <a:cs typeface="Arial"/>
              </a:rPr>
              <a:t>l</a:t>
            </a:r>
            <a:r>
              <a:rPr sz="7050" spc="82" baseline="2955">
                <a:solidFill>
                  <a:srgbClr val="616A7C"/>
                </a:solidFill>
                <a:latin typeface="Arial"/>
                <a:cs typeface="Arial"/>
              </a:rPr>
              <a:t>r</a:t>
            </a:r>
            <a:r>
              <a:rPr sz="7050" spc="-1410" baseline="2955">
                <a:solidFill>
                  <a:srgbClr val="616A7C"/>
                </a:solidFill>
                <a:latin typeface="Arial"/>
                <a:cs typeface="Arial"/>
              </a:rPr>
              <a:t> </a:t>
            </a:r>
            <a:r>
              <a:rPr sz="4700" spc="-2880">
                <a:solidFill>
                  <a:srgbClr val="616A7C"/>
                </a:solidFill>
                <a:latin typeface="Arial"/>
                <a:cs typeface="Arial"/>
              </a:rPr>
              <a:t>O</a:t>
            </a:r>
            <a:r>
              <a:rPr sz="7050" spc="-1147" baseline="2955">
                <a:solidFill>
                  <a:srgbClr val="616A7C"/>
                </a:solidFill>
                <a:latin typeface="Arial"/>
                <a:cs typeface="Arial"/>
              </a:rPr>
              <a:t>O</a:t>
            </a:r>
            <a:r>
              <a:rPr sz="4700" spc="-815">
                <a:solidFill>
                  <a:srgbClr val="616A7C"/>
                </a:solidFill>
                <a:latin typeface="Arial"/>
                <a:cs typeface="Arial"/>
              </a:rPr>
              <a:t>r</a:t>
            </a:r>
            <a:r>
              <a:rPr sz="7050" spc="-172" baseline="2955">
                <a:solidFill>
                  <a:srgbClr val="616A7C"/>
                </a:solidFill>
                <a:latin typeface="Arial"/>
                <a:cs typeface="Arial"/>
              </a:rPr>
              <a:t>i</a:t>
            </a:r>
            <a:r>
              <a:rPr sz="4700" spc="-905">
                <a:solidFill>
                  <a:srgbClr val="616A7C"/>
                </a:solidFill>
                <a:latin typeface="Arial"/>
                <a:cs typeface="Arial"/>
              </a:rPr>
              <a:t>i</a:t>
            </a:r>
            <a:r>
              <a:rPr sz="7050" spc="-457" baseline="2955">
                <a:solidFill>
                  <a:srgbClr val="616A7C"/>
                </a:solidFill>
                <a:latin typeface="Arial"/>
                <a:cs typeface="Arial"/>
              </a:rPr>
              <a:t>l</a:t>
            </a:r>
            <a:r>
              <a:rPr sz="4700" spc="20">
                <a:solidFill>
                  <a:srgbClr val="616A7C"/>
                </a:solidFill>
                <a:latin typeface="Arial"/>
                <a:cs typeface="Arial"/>
              </a:rPr>
              <a:t>gin</a:t>
            </a:r>
            <a:r>
              <a:rPr sz="4700" spc="-20">
                <a:solidFill>
                  <a:srgbClr val="616A7C"/>
                </a:solidFill>
                <a:latin typeface="Arial"/>
                <a:cs typeface="Arial"/>
              </a:rPr>
              <a:t> </a:t>
            </a:r>
            <a:r>
              <a:rPr sz="4700" spc="-10">
                <a:solidFill>
                  <a:srgbClr val="616A7C"/>
                </a:solidFill>
                <a:latin typeface="Arial"/>
                <a:cs typeface="Arial"/>
              </a:rPr>
              <a:t>Index:</a:t>
            </a:r>
            <a:endParaRPr sz="4700">
              <a:latin typeface="Arial"/>
              <a:cs typeface="Arial"/>
            </a:endParaRPr>
          </a:p>
          <a:p>
            <a:pPr marL="40005">
              <a:lnSpc>
                <a:spcPct val="100000"/>
              </a:lnSpc>
              <a:spcBef>
                <a:spcPts val="85"/>
              </a:spcBef>
            </a:pPr>
            <a:r>
              <a:rPr sz="2500" spc="85">
                <a:solidFill>
                  <a:srgbClr val="616A7C"/>
                </a:solidFill>
                <a:latin typeface="Arial"/>
                <a:cs typeface="Arial"/>
              </a:rPr>
              <a:t>What</a:t>
            </a:r>
            <a:r>
              <a:rPr sz="2500" spc="-10">
                <a:solidFill>
                  <a:srgbClr val="616A7C"/>
                </a:solidFill>
                <a:latin typeface="Arial"/>
                <a:cs typeface="Arial"/>
              </a:rPr>
              <a:t> </a:t>
            </a:r>
            <a:r>
              <a:rPr sz="2500" spc="-114">
                <a:solidFill>
                  <a:srgbClr val="616A7C"/>
                </a:solidFill>
                <a:latin typeface="Arial"/>
                <a:cs typeface="Arial"/>
              </a:rPr>
              <a:t>ISO</a:t>
            </a:r>
            <a:r>
              <a:rPr sz="2500" spc="-10">
                <a:solidFill>
                  <a:srgbClr val="616A7C"/>
                </a:solidFill>
                <a:latin typeface="Arial"/>
                <a:cs typeface="Arial"/>
              </a:rPr>
              <a:t> </a:t>
            </a:r>
            <a:r>
              <a:rPr sz="2500" spc="-145">
                <a:solidFill>
                  <a:srgbClr val="616A7C"/>
                </a:solidFill>
                <a:latin typeface="Arial"/>
                <a:cs typeface="Arial"/>
              </a:rPr>
              <a:t>16128</a:t>
            </a:r>
            <a:r>
              <a:rPr sz="2500" spc="-10">
                <a:solidFill>
                  <a:srgbClr val="616A7C"/>
                </a:solidFill>
                <a:latin typeface="Arial"/>
                <a:cs typeface="Arial"/>
              </a:rPr>
              <a:t> </a:t>
            </a:r>
            <a:r>
              <a:rPr sz="2500">
                <a:solidFill>
                  <a:srgbClr val="616A7C"/>
                </a:solidFill>
                <a:latin typeface="Arial"/>
                <a:cs typeface="Arial"/>
              </a:rPr>
              <a:t>Means</a:t>
            </a:r>
            <a:r>
              <a:rPr sz="2500" spc="-5">
                <a:solidFill>
                  <a:srgbClr val="616A7C"/>
                </a:solidFill>
                <a:latin typeface="Arial"/>
                <a:cs typeface="Arial"/>
              </a:rPr>
              <a:t> </a:t>
            </a:r>
            <a:r>
              <a:rPr sz="2500">
                <a:solidFill>
                  <a:srgbClr val="616A7C"/>
                </a:solidFill>
                <a:latin typeface="Arial"/>
                <a:cs typeface="Arial"/>
              </a:rPr>
              <a:t>for</a:t>
            </a:r>
            <a:r>
              <a:rPr sz="2500" spc="-170">
                <a:solidFill>
                  <a:srgbClr val="616A7C"/>
                </a:solidFill>
                <a:latin typeface="Arial"/>
                <a:cs typeface="Arial"/>
              </a:rPr>
              <a:t> </a:t>
            </a:r>
            <a:r>
              <a:rPr sz="2500" spc="-20">
                <a:solidFill>
                  <a:srgbClr val="616A7C"/>
                </a:solidFill>
                <a:latin typeface="Arial"/>
                <a:cs typeface="Arial"/>
              </a:rPr>
              <a:t>Your</a:t>
            </a:r>
            <a:r>
              <a:rPr sz="2500" spc="-80">
                <a:solidFill>
                  <a:srgbClr val="616A7C"/>
                </a:solidFill>
                <a:latin typeface="Arial"/>
                <a:cs typeface="Arial"/>
              </a:rPr>
              <a:t> </a:t>
            </a:r>
            <a:r>
              <a:rPr sz="2500" spc="-10">
                <a:solidFill>
                  <a:srgbClr val="616A7C"/>
                </a:solidFill>
                <a:latin typeface="Arial"/>
                <a:cs typeface="Arial"/>
              </a:rPr>
              <a:t>Skincare</a:t>
            </a:r>
            <a:endParaRPr sz="2500">
              <a:latin typeface="Arial"/>
              <a:cs typeface="Arial"/>
            </a:endParaRPr>
          </a:p>
        </p:txBody>
      </p:sp>
      <p:pic>
        <p:nvPicPr>
          <p:cNvPr id="4" name="object 4"/>
          <p:cNvPicPr/>
          <p:nvPr/>
        </p:nvPicPr>
        <p:blipFill>
          <a:blip r:embed="rId3" cstate="print"/>
          <a:stretch>
            <a:fillRect/>
          </a:stretch>
        </p:blipFill>
        <p:spPr>
          <a:xfrm>
            <a:off x="0" y="0"/>
            <a:ext cx="10052049" cy="11308556"/>
          </a:xfrm>
          <a:prstGeom prst="rect">
            <a:avLst/>
          </a:prstGeom>
        </p:spPr>
      </p:pic>
      <p:sp>
        <p:nvSpPr>
          <p:cNvPr id="5" name="object 5"/>
          <p:cNvSpPr txBox="1">
            <a:spLocks noGrp="1"/>
          </p:cNvSpPr>
          <p:nvPr>
            <p:ph type="title"/>
          </p:nvPr>
        </p:nvSpPr>
        <p:spPr>
          <a:xfrm>
            <a:off x="1145838" y="1499463"/>
            <a:ext cx="4262755" cy="747395"/>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105" dirty="0">
                <a:solidFill>
                  <a:srgbClr val="616A7C"/>
                </a:solidFill>
                <a:latin typeface="Raleway"/>
              </a:rPr>
              <a:t> </a:t>
            </a:r>
            <a:r>
              <a:rPr sz="4700" dirty="0">
                <a:solidFill>
                  <a:srgbClr val="616A7C"/>
                </a:solidFill>
                <a:latin typeface="Raleway"/>
              </a:rPr>
              <a:t>5</a:t>
            </a:r>
            <a:r>
              <a:rPr sz="4700" spc="-105" dirty="0">
                <a:solidFill>
                  <a:srgbClr val="616A7C"/>
                </a:solidFill>
                <a:latin typeface="Raleway"/>
              </a:rPr>
              <a:t> </a:t>
            </a:r>
            <a:r>
              <a:rPr sz="1650" i="1" spc="50" dirty="0">
                <a:solidFill>
                  <a:srgbClr val="616A7C"/>
                </a:solidFill>
                <a:latin typeface="Raleway"/>
                <a:cs typeface="Arial"/>
              </a:rPr>
              <a:t>Natural</a:t>
            </a:r>
            <a:r>
              <a:rPr sz="1650" i="1" spc="-95" dirty="0">
                <a:solidFill>
                  <a:srgbClr val="616A7C"/>
                </a:solidFill>
                <a:latin typeface="Raleway"/>
                <a:cs typeface="Arial"/>
              </a:rPr>
              <a:t> </a:t>
            </a:r>
            <a:r>
              <a:rPr sz="1650" i="1" dirty="0">
                <a:solidFill>
                  <a:srgbClr val="616A7C"/>
                </a:solidFill>
                <a:latin typeface="Raleway"/>
                <a:cs typeface="Arial"/>
              </a:rPr>
              <a:t>Origin</a:t>
            </a:r>
            <a:r>
              <a:rPr sz="1650" i="1" spc="-50" dirty="0">
                <a:solidFill>
                  <a:srgbClr val="616A7C"/>
                </a:solidFill>
                <a:latin typeface="Raleway"/>
                <a:cs typeface="Arial"/>
              </a:rPr>
              <a:t> </a:t>
            </a:r>
            <a:r>
              <a:rPr sz="1650" i="1" dirty="0">
                <a:solidFill>
                  <a:srgbClr val="616A7C"/>
                </a:solidFill>
                <a:latin typeface="Raleway"/>
                <a:cs typeface="Arial"/>
              </a:rPr>
              <a:t>Index</a:t>
            </a:r>
            <a:r>
              <a:rPr sz="1650" i="1" spc="-50" dirty="0">
                <a:solidFill>
                  <a:srgbClr val="616A7C"/>
                </a:solidFill>
                <a:latin typeface="Raleway"/>
                <a:cs typeface="Arial"/>
              </a:rPr>
              <a:t> </a:t>
            </a:r>
            <a:r>
              <a:rPr sz="1650" i="1" spc="-25" dirty="0">
                <a:solidFill>
                  <a:srgbClr val="616A7C"/>
                </a:solidFill>
                <a:latin typeface="Raleway"/>
                <a:cs typeface="Arial"/>
              </a:rPr>
              <a:t>99%</a:t>
            </a:r>
            <a:endParaRPr lang="en-US" sz="1650" dirty="0">
              <a:latin typeface="Raleway"/>
              <a:cs typeface="Arial"/>
            </a:endParaRPr>
          </a:p>
        </p:txBody>
      </p:sp>
      <p:sp>
        <p:nvSpPr>
          <p:cNvPr id="6" name="object 6"/>
          <p:cNvSpPr txBox="1"/>
          <p:nvPr/>
        </p:nvSpPr>
        <p:spPr>
          <a:xfrm>
            <a:off x="1136166" y="2184248"/>
            <a:ext cx="7251075" cy="1740861"/>
          </a:xfrm>
          <a:prstGeom prst="rect">
            <a:avLst/>
          </a:prstGeom>
        </p:spPr>
        <p:txBody>
          <a:bodyPr vert="horz" wrap="square" lIns="0" tIns="17145" rIns="0" bIns="0" rtlCol="0" anchor="t">
            <a:spAutoFit/>
          </a:bodyPr>
          <a:lstStyle/>
          <a:p>
            <a:pPr marL="12700">
              <a:lnSpc>
                <a:spcPct val="100000"/>
              </a:lnSpc>
              <a:spcBef>
                <a:spcPts val="135"/>
              </a:spcBef>
            </a:pPr>
            <a:r>
              <a:rPr sz="4700">
                <a:solidFill>
                  <a:srgbClr val="434A5B"/>
                </a:solidFill>
                <a:latin typeface="Raleway"/>
                <a:cs typeface="Arial"/>
              </a:rPr>
              <a:t>Day</a:t>
            </a:r>
            <a:r>
              <a:rPr sz="4700" spc="-280">
                <a:solidFill>
                  <a:srgbClr val="434A5B"/>
                </a:solidFill>
                <a:latin typeface="Raleway"/>
                <a:cs typeface="Arial"/>
              </a:rPr>
              <a:t> </a:t>
            </a:r>
            <a:r>
              <a:rPr sz="4700">
                <a:solidFill>
                  <a:srgbClr val="434A5B"/>
                </a:solidFill>
                <a:latin typeface="Raleway"/>
                <a:cs typeface="Arial"/>
              </a:rPr>
              <a:t>&amp;</a:t>
            </a:r>
            <a:r>
              <a:rPr sz="4700" spc="-160">
                <a:solidFill>
                  <a:srgbClr val="434A5B"/>
                </a:solidFill>
                <a:latin typeface="Raleway"/>
                <a:cs typeface="Arial"/>
              </a:rPr>
              <a:t> </a:t>
            </a:r>
            <a:r>
              <a:rPr sz="4700" spc="150">
                <a:solidFill>
                  <a:srgbClr val="434A5B"/>
                </a:solidFill>
                <a:latin typeface="Raleway"/>
                <a:cs typeface="Arial"/>
              </a:rPr>
              <a:t>Night</a:t>
            </a:r>
            <a:r>
              <a:rPr sz="4700" spc="-155">
                <a:solidFill>
                  <a:srgbClr val="434A5B"/>
                </a:solidFill>
                <a:latin typeface="Raleway"/>
                <a:cs typeface="Arial"/>
              </a:rPr>
              <a:t> </a:t>
            </a:r>
            <a:r>
              <a:rPr sz="4700" spc="-10">
                <a:solidFill>
                  <a:srgbClr val="434A5B"/>
                </a:solidFill>
                <a:latin typeface="Raleway"/>
                <a:cs typeface="Arial"/>
              </a:rPr>
              <a:t>Face</a:t>
            </a:r>
            <a:r>
              <a:rPr sz="4700" spc="-155">
                <a:solidFill>
                  <a:srgbClr val="434A5B"/>
                </a:solidFill>
                <a:latin typeface="Raleway"/>
                <a:cs typeface="Arial"/>
              </a:rPr>
              <a:t> </a:t>
            </a:r>
            <a:r>
              <a:rPr sz="4700" spc="-10">
                <a:solidFill>
                  <a:srgbClr val="434A5B"/>
                </a:solidFill>
                <a:latin typeface="Raleway"/>
                <a:cs typeface="Arial"/>
              </a:rPr>
              <a:t>Cream</a:t>
            </a:r>
            <a:endParaRPr sz="4700">
              <a:latin typeface="Raleway"/>
              <a:cs typeface="Arial"/>
            </a:endParaRPr>
          </a:p>
          <a:p>
            <a:pPr marL="52705" marR="1664970">
              <a:lnSpc>
                <a:spcPct val="100000"/>
              </a:lnSpc>
              <a:spcBef>
                <a:spcPts val="2380"/>
              </a:spcBef>
            </a:pPr>
            <a:r>
              <a:rPr sz="2250" b="1" spc="-45">
                <a:solidFill>
                  <a:srgbClr val="434A5B"/>
                </a:solidFill>
                <a:latin typeface="Raleway"/>
                <a:cs typeface="Arial"/>
              </a:rPr>
              <a:t>Purpose:</a:t>
            </a:r>
            <a:r>
              <a:rPr sz="2250" b="1" spc="-20">
                <a:solidFill>
                  <a:srgbClr val="434A5B"/>
                </a:solidFill>
                <a:latin typeface="Raleway"/>
                <a:cs typeface="Arial"/>
              </a:rPr>
              <a:t> </a:t>
            </a:r>
            <a:r>
              <a:rPr sz="2250" spc="-10">
                <a:solidFill>
                  <a:srgbClr val="434A5B"/>
                </a:solidFill>
                <a:latin typeface="Raleway"/>
                <a:cs typeface="Arial"/>
              </a:rPr>
              <a:t>Seal</a:t>
            </a:r>
            <a:r>
              <a:rPr sz="2250" spc="-65">
                <a:solidFill>
                  <a:srgbClr val="434A5B"/>
                </a:solidFill>
                <a:latin typeface="Raleway"/>
                <a:cs typeface="Arial"/>
              </a:rPr>
              <a:t> </a:t>
            </a:r>
            <a:r>
              <a:rPr sz="2250">
                <a:solidFill>
                  <a:srgbClr val="434A5B"/>
                </a:solidFill>
                <a:latin typeface="Raleway"/>
                <a:cs typeface="Arial"/>
              </a:rPr>
              <a:t>in</a:t>
            </a:r>
            <a:r>
              <a:rPr sz="2250" spc="10">
                <a:solidFill>
                  <a:srgbClr val="434A5B"/>
                </a:solidFill>
                <a:latin typeface="Raleway"/>
                <a:cs typeface="Arial"/>
              </a:rPr>
              <a:t> </a:t>
            </a:r>
            <a:r>
              <a:rPr sz="2250">
                <a:solidFill>
                  <a:srgbClr val="434A5B"/>
                </a:solidFill>
                <a:latin typeface="Raleway"/>
                <a:cs typeface="Arial"/>
              </a:rPr>
              <a:t>hydration</a:t>
            </a:r>
            <a:r>
              <a:rPr sz="2250" spc="10">
                <a:solidFill>
                  <a:srgbClr val="434A5B"/>
                </a:solidFill>
                <a:latin typeface="Raleway"/>
                <a:cs typeface="Arial"/>
              </a:rPr>
              <a:t> </a:t>
            </a:r>
            <a:r>
              <a:rPr sz="2250" spc="50">
                <a:solidFill>
                  <a:srgbClr val="434A5B"/>
                </a:solidFill>
                <a:latin typeface="Raleway"/>
                <a:cs typeface="Arial"/>
              </a:rPr>
              <a:t>and</a:t>
            </a:r>
            <a:r>
              <a:rPr sz="2250" spc="10">
                <a:solidFill>
                  <a:srgbClr val="434A5B"/>
                </a:solidFill>
                <a:latin typeface="Raleway"/>
                <a:cs typeface="Arial"/>
              </a:rPr>
              <a:t> </a:t>
            </a:r>
            <a:r>
              <a:rPr sz="2250" spc="50">
                <a:solidFill>
                  <a:srgbClr val="434A5B"/>
                </a:solidFill>
                <a:latin typeface="Raleway"/>
                <a:cs typeface="Arial"/>
              </a:rPr>
              <a:t>protect </a:t>
            </a:r>
            <a:r>
              <a:rPr sz="2250" spc="60">
                <a:solidFill>
                  <a:srgbClr val="434A5B"/>
                </a:solidFill>
                <a:latin typeface="Raleway"/>
                <a:cs typeface="Arial"/>
              </a:rPr>
              <a:t>the</a:t>
            </a:r>
            <a:r>
              <a:rPr sz="2250" spc="30">
                <a:solidFill>
                  <a:srgbClr val="434A5B"/>
                </a:solidFill>
                <a:latin typeface="Raleway"/>
                <a:cs typeface="Arial"/>
              </a:rPr>
              <a:t> </a:t>
            </a:r>
            <a:r>
              <a:rPr sz="2250">
                <a:solidFill>
                  <a:srgbClr val="434A5B"/>
                </a:solidFill>
                <a:latin typeface="Raleway"/>
                <a:cs typeface="Arial"/>
              </a:rPr>
              <a:t>skin</a:t>
            </a:r>
            <a:r>
              <a:rPr sz="2250" spc="40">
                <a:solidFill>
                  <a:srgbClr val="434A5B"/>
                </a:solidFill>
                <a:latin typeface="Raleway"/>
                <a:cs typeface="Arial"/>
              </a:rPr>
              <a:t> </a:t>
            </a:r>
            <a:r>
              <a:rPr sz="2250">
                <a:solidFill>
                  <a:srgbClr val="434A5B"/>
                </a:solidFill>
                <a:latin typeface="Raleway"/>
                <a:cs typeface="Arial"/>
              </a:rPr>
              <a:t>barrier</a:t>
            </a:r>
            <a:r>
              <a:rPr sz="2250" spc="-25">
                <a:solidFill>
                  <a:srgbClr val="434A5B"/>
                </a:solidFill>
                <a:latin typeface="Raleway"/>
                <a:cs typeface="Arial"/>
              </a:rPr>
              <a:t> </a:t>
            </a:r>
            <a:r>
              <a:rPr sz="2250">
                <a:solidFill>
                  <a:srgbClr val="434A5B"/>
                </a:solidFill>
                <a:latin typeface="Raleway"/>
                <a:cs typeface="Arial"/>
              </a:rPr>
              <a:t>for</a:t>
            </a:r>
            <a:r>
              <a:rPr sz="2250" spc="-25">
                <a:solidFill>
                  <a:srgbClr val="434A5B"/>
                </a:solidFill>
                <a:latin typeface="Raleway"/>
                <a:cs typeface="Arial"/>
              </a:rPr>
              <a:t> </a:t>
            </a:r>
            <a:r>
              <a:rPr sz="2250">
                <a:solidFill>
                  <a:srgbClr val="434A5B"/>
                </a:solidFill>
                <a:latin typeface="Raleway"/>
                <a:cs typeface="Arial"/>
              </a:rPr>
              <a:t>all-</a:t>
            </a:r>
            <a:r>
              <a:rPr sz="2250" spc="95">
                <a:solidFill>
                  <a:srgbClr val="434A5B"/>
                </a:solidFill>
                <a:latin typeface="Raleway"/>
                <a:cs typeface="Arial"/>
              </a:rPr>
              <a:t>day</a:t>
            </a:r>
            <a:r>
              <a:rPr sz="2250" spc="-30">
                <a:solidFill>
                  <a:srgbClr val="434A5B"/>
                </a:solidFill>
                <a:latin typeface="Raleway"/>
                <a:cs typeface="Arial"/>
              </a:rPr>
              <a:t> </a:t>
            </a:r>
            <a:r>
              <a:rPr sz="2250" spc="-10">
                <a:solidFill>
                  <a:srgbClr val="434A5B"/>
                </a:solidFill>
                <a:latin typeface="Raleway"/>
                <a:cs typeface="Arial"/>
              </a:rPr>
              <a:t>radiance.</a:t>
            </a:r>
            <a:endParaRPr sz="2250">
              <a:latin typeface="Raleway"/>
              <a:cs typeface="Arial"/>
            </a:endParaRPr>
          </a:p>
        </p:txBody>
      </p:sp>
      <p:sp>
        <p:nvSpPr>
          <p:cNvPr id="7" name="object 7"/>
          <p:cNvSpPr txBox="1"/>
          <p:nvPr/>
        </p:nvSpPr>
        <p:spPr>
          <a:xfrm>
            <a:off x="14185848" y="1766348"/>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8" name="object 8"/>
          <p:cNvSpPr txBox="1"/>
          <p:nvPr/>
        </p:nvSpPr>
        <p:spPr>
          <a:xfrm>
            <a:off x="14185824" y="2034169"/>
            <a:ext cx="4723765" cy="1786255"/>
          </a:xfrm>
          <a:prstGeom prst="rect">
            <a:avLst/>
          </a:prstGeom>
        </p:spPr>
        <p:txBody>
          <a:bodyPr vert="horz" wrap="square" lIns="0" tIns="12065" rIns="0" bIns="0" rtlCol="0">
            <a:spAutoFit/>
          </a:bodyPr>
          <a:lstStyle/>
          <a:p>
            <a:pPr marL="213360" marR="708660" indent="-200660">
              <a:lnSpc>
                <a:spcPct val="120800"/>
              </a:lnSpc>
              <a:spcBef>
                <a:spcPts val="95"/>
              </a:spcBef>
              <a:buChar char="•"/>
              <a:tabLst>
                <a:tab pos="213360" algn="l"/>
              </a:tabLst>
            </a:pPr>
            <a:r>
              <a:rPr sz="1250">
                <a:solidFill>
                  <a:srgbClr val="434A5B"/>
                </a:solidFill>
                <a:latin typeface="Arial"/>
                <a:cs typeface="Arial"/>
              </a:rPr>
              <a:t>Squalane</a:t>
            </a:r>
            <a:r>
              <a:rPr sz="1250" spc="70">
                <a:solidFill>
                  <a:srgbClr val="434A5B"/>
                </a:solidFill>
                <a:latin typeface="Arial"/>
                <a:cs typeface="Arial"/>
              </a:rPr>
              <a:t> </a:t>
            </a:r>
            <a:r>
              <a:rPr sz="1250">
                <a:solidFill>
                  <a:srgbClr val="434A5B"/>
                </a:solidFill>
                <a:latin typeface="Arial"/>
                <a:cs typeface="Arial"/>
              </a:rPr>
              <a:t>and</a:t>
            </a:r>
            <a:r>
              <a:rPr sz="1250" spc="75">
                <a:solidFill>
                  <a:srgbClr val="434A5B"/>
                </a:solidFill>
                <a:latin typeface="Arial"/>
                <a:cs typeface="Arial"/>
              </a:rPr>
              <a:t> </a:t>
            </a:r>
            <a:r>
              <a:rPr sz="1250">
                <a:solidFill>
                  <a:srgbClr val="434A5B"/>
                </a:solidFill>
                <a:latin typeface="Arial"/>
                <a:cs typeface="Arial"/>
              </a:rPr>
              <a:t>Meadow</a:t>
            </a:r>
            <a:r>
              <a:rPr sz="1250" spc="25">
                <a:solidFill>
                  <a:srgbClr val="434A5B"/>
                </a:solidFill>
                <a:latin typeface="Arial"/>
                <a:cs typeface="Arial"/>
              </a:rPr>
              <a:t> </a:t>
            </a:r>
            <a:r>
              <a:rPr sz="1250">
                <a:solidFill>
                  <a:srgbClr val="434A5B"/>
                </a:solidFill>
                <a:latin typeface="Arial"/>
                <a:cs typeface="Arial"/>
              </a:rPr>
              <a:t>Seed</a:t>
            </a:r>
            <a:r>
              <a:rPr sz="1250" spc="75">
                <a:solidFill>
                  <a:srgbClr val="434A5B"/>
                </a:solidFill>
                <a:latin typeface="Arial"/>
                <a:cs typeface="Arial"/>
              </a:rPr>
              <a:t> </a:t>
            </a:r>
            <a:r>
              <a:rPr sz="1250">
                <a:solidFill>
                  <a:srgbClr val="434A5B"/>
                </a:solidFill>
                <a:latin typeface="Arial"/>
                <a:cs typeface="Arial"/>
              </a:rPr>
              <a:t>Oil</a:t>
            </a:r>
            <a:r>
              <a:rPr sz="1250" spc="20">
                <a:solidFill>
                  <a:srgbClr val="434A5B"/>
                </a:solidFill>
                <a:latin typeface="Arial"/>
                <a:cs typeface="Arial"/>
              </a:rPr>
              <a:t> </a:t>
            </a:r>
            <a:r>
              <a:rPr sz="1250">
                <a:solidFill>
                  <a:srgbClr val="434A5B"/>
                </a:solidFill>
                <a:latin typeface="Arial"/>
                <a:cs typeface="Arial"/>
              </a:rPr>
              <a:t>provide</a:t>
            </a:r>
            <a:r>
              <a:rPr sz="1250" spc="75">
                <a:solidFill>
                  <a:srgbClr val="434A5B"/>
                </a:solidFill>
                <a:latin typeface="Arial"/>
                <a:cs typeface="Arial"/>
              </a:rPr>
              <a:t> </a:t>
            </a:r>
            <a:r>
              <a:rPr sz="1250" spc="-10">
                <a:solidFill>
                  <a:srgbClr val="434A5B"/>
                </a:solidFill>
                <a:latin typeface="Arial"/>
                <a:cs typeface="Arial"/>
              </a:rPr>
              <a:t>lightweight, </a:t>
            </a:r>
            <a:r>
              <a:rPr sz="1250">
                <a:solidFill>
                  <a:srgbClr val="434A5B"/>
                </a:solidFill>
                <a:latin typeface="Arial"/>
                <a:cs typeface="Arial"/>
              </a:rPr>
              <a:t>long-lasting</a:t>
            </a:r>
            <a:r>
              <a:rPr sz="1250" spc="355">
                <a:solidFill>
                  <a:srgbClr val="434A5B"/>
                </a:solidFill>
                <a:latin typeface="Arial"/>
                <a:cs typeface="Arial"/>
              </a:rPr>
              <a:t> </a:t>
            </a:r>
            <a:r>
              <a:rPr sz="1250" spc="-10">
                <a:solidFill>
                  <a:srgbClr val="434A5B"/>
                </a:solidFill>
                <a:latin typeface="Arial"/>
                <a:cs typeface="Arial"/>
              </a:rPr>
              <a:t>hydration.</a:t>
            </a:r>
            <a:endParaRPr sz="1250">
              <a:latin typeface="Arial"/>
              <a:cs typeface="Arial"/>
            </a:endParaRPr>
          </a:p>
          <a:p>
            <a:pPr marL="213360" marR="739775" indent="-201295">
              <a:lnSpc>
                <a:spcPct val="120800"/>
              </a:lnSpc>
              <a:spcBef>
                <a:spcPts val="395"/>
              </a:spcBef>
              <a:buChar char="•"/>
              <a:tabLst>
                <a:tab pos="213360" algn="l"/>
              </a:tabLst>
            </a:pPr>
            <a:r>
              <a:rPr sz="1250">
                <a:solidFill>
                  <a:srgbClr val="434A5B"/>
                </a:solidFill>
                <a:latin typeface="Arial"/>
                <a:cs typeface="Arial"/>
              </a:rPr>
              <a:t>Buntan</a:t>
            </a:r>
            <a:r>
              <a:rPr sz="1250" spc="50">
                <a:solidFill>
                  <a:srgbClr val="434A5B"/>
                </a:solidFill>
                <a:latin typeface="Arial"/>
                <a:cs typeface="Arial"/>
              </a:rPr>
              <a:t> </a:t>
            </a:r>
            <a:r>
              <a:rPr sz="1250">
                <a:solidFill>
                  <a:srgbClr val="434A5B"/>
                </a:solidFill>
                <a:latin typeface="Arial"/>
                <a:cs typeface="Arial"/>
              </a:rPr>
              <a:t>and</a:t>
            </a:r>
            <a:r>
              <a:rPr sz="1250" spc="55">
                <a:solidFill>
                  <a:srgbClr val="434A5B"/>
                </a:solidFill>
                <a:latin typeface="Arial"/>
                <a:cs typeface="Arial"/>
              </a:rPr>
              <a:t> </a:t>
            </a:r>
            <a:r>
              <a:rPr sz="1250">
                <a:solidFill>
                  <a:srgbClr val="434A5B"/>
                </a:solidFill>
                <a:latin typeface="Arial"/>
                <a:cs typeface="Arial"/>
              </a:rPr>
              <a:t>Copaiba</a:t>
            </a:r>
            <a:r>
              <a:rPr sz="1250" spc="50">
                <a:solidFill>
                  <a:srgbClr val="434A5B"/>
                </a:solidFill>
                <a:latin typeface="Arial"/>
                <a:cs typeface="Arial"/>
              </a:rPr>
              <a:t> </a:t>
            </a:r>
            <a:r>
              <a:rPr sz="1250">
                <a:solidFill>
                  <a:srgbClr val="434A5B"/>
                </a:solidFill>
                <a:latin typeface="Arial"/>
                <a:cs typeface="Arial"/>
              </a:rPr>
              <a:t>essential</a:t>
            </a:r>
            <a:r>
              <a:rPr sz="1250" spc="5">
                <a:solidFill>
                  <a:srgbClr val="434A5B"/>
                </a:solidFill>
                <a:latin typeface="Arial"/>
                <a:cs typeface="Arial"/>
              </a:rPr>
              <a:t> </a:t>
            </a:r>
            <a:r>
              <a:rPr sz="1250">
                <a:solidFill>
                  <a:srgbClr val="434A5B"/>
                </a:solidFill>
                <a:latin typeface="Arial"/>
                <a:cs typeface="Arial"/>
              </a:rPr>
              <a:t>oils</a:t>
            </a:r>
            <a:r>
              <a:rPr sz="1250" spc="55">
                <a:solidFill>
                  <a:srgbClr val="434A5B"/>
                </a:solidFill>
                <a:latin typeface="Arial"/>
                <a:cs typeface="Arial"/>
              </a:rPr>
              <a:t> </a:t>
            </a:r>
            <a:r>
              <a:rPr sz="1250">
                <a:solidFill>
                  <a:srgbClr val="434A5B"/>
                </a:solidFill>
                <a:latin typeface="Arial"/>
                <a:cs typeface="Arial"/>
              </a:rPr>
              <a:t>calm</a:t>
            </a:r>
            <a:r>
              <a:rPr sz="1250" spc="50">
                <a:solidFill>
                  <a:srgbClr val="434A5B"/>
                </a:solidFill>
                <a:latin typeface="Arial"/>
                <a:cs typeface="Arial"/>
              </a:rPr>
              <a:t> </a:t>
            </a:r>
            <a:r>
              <a:rPr sz="1250">
                <a:solidFill>
                  <a:srgbClr val="434A5B"/>
                </a:solidFill>
                <a:latin typeface="Arial"/>
                <a:cs typeface="Arial"/>
              </a:rPr>
              <a:t>and</a:t>
            </a:r>
            <a:r>
              <a:rPr sz="1250" spc="55">
                <a:solidFill>
                  <a:srgbClr val="434A5B"/>
                </a:solidFill>
                <a:latin typeface="Arial"/>
                <a:cs typeface="Arial"/>
              </a:rPr>
              <a:t> </a:t>
            </a:r>
            <a:r>
              <a:rPr sz="1250" spc="-10">
                <a:solidFill>
                  <a:srgbClr val="434A5B"/>
                </a:solidFill>
                <a:latin typeface="Arial"/>
                <a:cs typeface="Arial"/>
              </a:rPr>
              <a:t>support </a:t>
            </a:r>
            <a:r>
              <a:rPr sz="1250">
                <a:solidFill>
                  <a:srgbClr val="434A5B"/>
                </a:solidFill>
                <a:latin typeface="Arial"/>
                <a:cs typeface="Arial"/>
              </a:rPr>
              <a:t>skin</a:t>
            </a:r>
            <a:r>
              <a:rPr sz="1250" spc="-25">
                <a:solidFill>
                  <a:srgbClr val="434A5B"/>
                </a:solidFill>
                <a:latin typeface="Arial"/>
                <a:cs typeface="Arial"/>
              </a:rPr>
              <a:t> </a:t>
            </a:r>
            <a:r>
              <a:rPr sz="1250" spc="-10">
                <a:solidFill>
                  <a:srgbClr val="434A5B"/>
                </a:solidFill>
                <a:latin typeface="Arial"/>
                <a:cs typeface="Arial"/>
              </a:rPr>
              <a:t>balance.</a:t>
            </a:r>
            <a:endParaRPr sz="1250">
              <a:latin typeface="Arial"/>
              <a:cs typeface="Arial"/>
            </a:endParaRPr>
          </a:p>
          <a:p>
            <a:pPr marL="213360" marR="476250" indent="-201295">
              <a:lnSpc>
                <a:spcPct val="120800"/>
              </a:lnSpc>
              <a:spcBef>
                <a:spcPts val="395"/>
              </a:spcBef>
              <a:buChar char="•"/>
              <a:tabLst>
                <a:tab pos="213360" algn="l"/>
              </a:tabLst>
            </a:pPr>
            <a:r>
              <a:rPr sz="1250">
                <a:solidFill>
                  <a:srgbClr val="434A5B"/>
                </a:solidFill>
                <a:latin typeface="Arial"/>
                <a:cs typeface="Arial"/>
              </a:rPr>
              <a:t>Vitamin</a:t>
            </a:r>
            <a:r>
              <a:rPr sz="1250" spc="60">
                <a:solidFill>
                  <a:srgbClr val="434A5B"/>
                </a:solidFill>
                <a:latin typeface="Arial"/>
                <a:cs typeface="Arial"/>
              </a:rPr>
              <a:t> </a:t>
            </a:r>
            <a:r>
              <a:rPr sz="1250">
                <a:solidFill>
                  <a:srgbClr val="434A5B"/>
                </a:solidFill>
                <a:latin typeface="Arial"/>
                <a:cs typeface="Arial"/>
              </a:rPr>
              <a:t>C</a:t>
            </a:r>
            <a:r>
              <a:rPr sz="1250" spc="65">
                <a:solidFill>
                  <a:srgbClr val="434A5B"/>
                </a:solidFill>
                <a:latin typeface="Arial"/>
                <a:cs typeface="Arial"/>
              </a:rPr>
              <a:t> </a:t>
            </a:r>
            <a:r>
              <a:rPr sz="1250">
                <a:solidFill>
                  <a:srgbClr val="434A5B"/>
                </a:solidFill>
                <a:latin typeface="Arial"/>
                <a:cs typeface="Arial"/>
              </a:rPr>
              <a:t>and</a:t>
            </a:r>
            <a:r>
              <a:rPr sz="1250" spc="5">
                <a:solidFill>
                  <a:srgbClr val="434A5B"/>
                </a:solidFill>
                <a:latin typeface="Arial"/>
                <a:cs typeface="Arial"/>
              </a:rPr>
              <a:t> </a:t>
            </a:r>
            <a:r>
              <a:rPr sz="1250">
                <a:solidFill>
                  <a:srgbClr val="434A5B"/>
                </a:solidFill>
                <a:latin typeface="Arial"/>
                <a:cs typeface="Arial"/>
              </a:rPr>
              <a:t>Vitamin</a:t>
            </a:r>
            <a:r>
              <a:rPr sz="1250" spc="65">
                <a:solidFill>
                  <a:srgbClr val="434A5B"/>
                </a:solidFill>
                <a:latin typeface="Arial"/>
                <a:cs typeface="Arial"/>
              </a:rPr>
              <a:t> </a:t>
            </a:r>
            <a:r>
              <a:rPr sz="1250" spc="-80">
                <a:solidFill>
                  <a:srgbClr val="434A5B"/>
                </a:solidFill>
                <a:latin typeface="Arial"/>
                <a:cs typeface="Arial"/>
              </a:rPr>
              <a:t>E</a:t>
            </a:r>
            <a:r>
              <a:rPr sz="1250" spc="60">
                <a:solidFill>
                  <a:srgbClr val="434A5B"/>
                </a:solidFill>
                <a:latin typeface="Arial"/>
                <a:cs typeface="Arial"/>
              </a:rPr>
              <a:t> </a:t>
            </a:r>
            <a:r>
              <a:rPr sz="1250">
                <a:solidFill>
                  <a:srgbClr val="434A5B"/>
                </a:solidFill>
                <a:latin typeface="Arial"/>
                <a:cs typeface="Arial"/>
              </a:rPr>
              <a:t>offer</a:t>
            </a:r>
            <a:r>
              <a:rPr sz="1250" spc="20">
                <a:solidFill>
                  <a:srgbClr val="434A5B"/>
                </a:solidFill>
                <a:latin typeface="Arial"/>
                <a:cs typeface="Arial"/>
              </a:rPr>
              <a:t> </a:t>
            </a:r>
            <a:r>
              <a:rPr sz="1250">
                <a:solidFill>
                  <a:srgbClr val="434A5B"/>
                </a:solidFill>
                <a:latin typeface="Arial"/>
                <a:cs typeface="Arial"/>
              </a:rPr>
              <a:t>antioxidant</a:t>
            </a:r>
            <a:r>
              <a:rPr sz="1250" spc="65">
                <a:solidFill>
                  <a:srgbClr val="434A5B"/>
                </a:solidFill>
                <a:latin typeface="Arial"/>
                <a:cs typeface="Arial"/>
              </a:rPr>
              <a:t> </a:t>
            </a:r>
            <a:r>
              <a:rPr sz="1250">
                <a:solidFill>
                  <a:srgbClr val="434A5B"/>
                </a:solidFill>
                <a:latin typeface="Arial"/>
                <a:cs typeface="Arial"/>
              </a:rPr>
              <a:t>protection</a:t>
            </a:r>
            <a:r>
              <a:rPr sz="1250" spc="60">
                <a:solidFill>
                  <a:srgbClr val="434A5B"/>
                </a:solidFill>
                <a:latin typeface="Arial"/>
                <a:cs typeface="Arial"/>
              </a:rPr>
              <a:t> </a:t>
            </a:r>
            <a:r>
              <a:rPr sz="1250" spc="-25">
                <a:solidFill>
                  <a:srgbClr val="434A5B"/>
                </a:solidFill>
                <a:latin typeface="Arial"/>
                <a:cs typeface="Arial"/>
              </a:rPr>
              <a:t>and </a:t>
            </a:r>
            <a:r>
              <a:rPr sz="1250">
                <a:solidFill>
                  <a:srgbClr val="434A5B"/>
                </a:solidFill>
                <a:latin typeface="Arial"/>
                <a:cs typeface="Arial"/>
              </a:rPr>
              <a:t>help</a:t>
            </a:r>
            <a:r>
              <a:rPr sz="1250" spc="45">
                <a:solidFill>
                  <a:srgbClr val="434A5B"/>
                </a:solidFill>
                <a:latin typeface="Arial"/>
                <a:cs typeface="Arial"/>
              </a:rPr>
              <a:t> </a:t>
            </a:r>
            <a:r>
              <a:rPr sz="1250">
                <a:solidFill>
                  <a:srgbClr val="434A5B"/>
                </a:solidFill>
                <a:latin typeface="Arial"/>
                <a:cs typeface="Arial"/>
              </a:rPr>
              <a:t>even</a:t>
            </a:r>
            <a:r>
              <a:rPr sz="1250" spc="50">
                <a:solidFill>
                  <a:srgbClr val="434A5B"/>
                </a:solidFill>
                <a:latin typeface="Arial"/>
                <a:cs typeface="Arial"/>
              </a:rPr>
              <a:t> </a:t>
            </a:r>
            <a:r>
              <a:rPr sz="1250">
                <a:solidFill>
                  <a:srgbClr val="434A5B"/>
                </a:solidFill>
                <a:latin typeface="Arial"/>
                <a:cs typeface="Arial"/>
              </a:rPr>
              <a:t>skin</a:t>
            </a:r>
            <a:r>
              <a:rPr sz="1250" spc="50">
                <a:solidFill>
                  <a:srgbClr val="434A5B"/>
                </a:solidFill>
                <a:latin typeface="Arial"/>
                <a:cs typeface="Arial"/>
              </a:rPr>
              <a:t> </a:t>
            </a:r>
            <a:r>
              <a:rPr sz="1250" spc="-10">
                <a:solidFill>
                  <a:srgbClr val="434A5B"/>
                </a:solidFill>
                <a:latin typeface="Arial"/>
                <a:cs typeface="Arial"/>
              </a:rPr>
              <a:t>tone.</a:t>
            </a:r>
            <a:endParaRPr sz="1250">
              <a:latin typeface="Arial"/>
              <a:cs typeface="Arial"/>
            </a:endParaRPr>
          </a:p>
          <a:p>
            <a:pPr marL="212725" indent="-200025">
              <a:lnSpc>
                <a:spcPct val="100000"/>
              </a:lnSpc>
              <a:spcBef>
                <a:spcPts val="705"/>
              </a:spcBef>
              <a:buChar char="•"/>
              <a:tabLst>
                <a:tab pos="212725" algn="l"/>
              </a:tabLst>
            </a:pPr>
            <a:r>
              <a:rPr sz="1250">
                <a:solidFill>
                  <a:srgbClr val="434A5B"/>
                </a:solidFill>
                <a:latin typeface="Arial"/>
                <a:cs typeface="Arial"/>
              </a:rPr>
              <a:t>Creates</a:t>
            </a:r>
            <a:r>
              <a:rPr sz="1250" spc="95">
                <a:solidFill>
                  <a:srgbClr val="434A5B"/>
                </a:solidFill>
                <a:latin typeface="Arial"/>
                <a:cs typeface="Arial"/>
              </a:rPr>
              <a:t> </a:t>
            </a:r>
            <a:r>
              <a:rPr sz="1250">
                <a:solidFill>
                  <a:srgbClr val="434A5B"/>
                </a:solidFill>
                <a:latin typeface="Arial"/>
                <a:cs typeface="Arial"/>
              </a:rPr>
              <a:t>a</a:t>
            </a:r>
            <a:r>
              <a:rPr sz="1250" spc="100">
                <a:solidFill>
                  <a:srgbClr val="434A5B"/>
                </a:solidFill>
                <a:latin typeface="Arial"/>
                <a:cs typeface="Arial"/>
              </a:rPr>
              <a:t> </a:t>
            </a:r>
            <a:r>
              <a:rPr sz="1250">
                <a:solidFill>
                  <a:srgbClr val="434A5B"/>
                </a:solidFill>
                <a:latin typeface="Arial"/>
                <a:cs typeface="Arial"/>
              </a:rPr>
              <a:t>moisture</a:t>
            </a:r>
            <a:r>
              <a:rPr sz="1250" spc="100">
                <a:solidFill>
                  <a:srgbClr val="434A5B"/>
                </a:solidFill>
                <a:latin typeface="Arial"/>
                <a:cs typeface="Arial"/>
              </a:rPr>
              <a:t> </a:t>
            </a:r>
            <a:r>
              <a:rPr sz="1250">
                <a:solidFill>
                  <a:srgbClr val="434A5B"/>
                </a:solidFill>
                <a:latin typeface="Arial"/>
                <a:cs typeface="Arial"/>
              </a:rPr>
              <a:t>barrier</a:t>
            </a:r>
            <a:r>
              <a:rPr sz="1250" spc="10">
                <a:solidFill>
                  <a:srgbClr val="434A5B"/>
                </a:solidFill>
                <a:latin typeface="Arial"/>
                <a:cs typeface="Arial"/>
              </a:rPr>
              <a:t> </a:t>
            </a:r>
            <a:r>
              <a:rPr sz="1250">
                <a:solidFill>
                  <a:srgbClr val="434A5B"/>
                </a:solidFill>
                <a:latin typeface="Arial"/>
                <a:cs typeface="Arial"/>
              </a:rPr>
              <a:t>while</a:t>
            </a:r>
            <a:r>
              <a:rPr sz="1250" spc="100">
                <a:solidFill>
                  <a:srgbClr val="434A5B"/>
                </a:solidFill>
                <a:latin typeface="Arial"/>
                <a:cs typeface="Arial"/>
              </a:rPr>
              <a:t> </a:t>
            </a:r>
            <a:r>
              <a:rPr sz="1250">
                <a:solidFill>
                  <a:srgbClr val="434A5B"/>
                </a:solidFill>
                <a:latin typeface="Arial"/>
                <a:cs typeface="Arial"/>
              </a:rPr>
              <a:t>promoting</a:t>
            </a:r>
            <a:r>
              <a:rPr sz="1250" spc="100">
                <a:solidFill>
                  <a:srgbClr val="434A5B"/>
                </a:solidFill>
                <a:latin typeface="Arial"/>
                <a:cs typeface="Arial"/>
              </a:rPr>
              <a:t> </a:t>
            </a:r>
            <a:r>
              <a:rPr sz="1250">
                <a:solidFill>
                  <a:srgbClr val="434A5B"/>
                </a:solidFill>
                <a:latin typeface="Arial"/>
                <a:cs typeface="Arial"/>
              </a:rPr>
              <a:t>elasticity</a:t>
            </a:r>
            <a:r>
              <a:rPr sz="1250" spc="50">
                <a:solidFill>
                  <a:srgbClr val="434A5B"/>
                </a:solidFill>
                <a:latin typeface="Arial"/>
                <a:cs typeface="Arial"/>
              </a:rPr>
              <a:t> </a:t>
            </a:r>
            <a:r>
              <a:rPr sz="1250">
                <a:solidFill>
                  <a:srgbClr val="434A5B"/>
                </a:solidFill>
                <a:latin typeface="Arial"/>
                <a:cs typeface="Arial"/>
              </a:rPr>
              <a:t>and</a:t>
            </a:r>
            <a:r>
              <a:rPr sz="1250" spc="100">
                <a:solidFill>
                  <a:srgbClr val="434A5B"/>
                </a:solidFill>
                <a:latin typeface="Arial"/>
                <a:cs typeface="Arial"/>
              </a:rPr>
              <a:t> </a:t>
            </a:r>
            <a:r>
              <a:rPr sz="1250" spc="-10">
                <a:solidFill>
                  <a:srgbClr val="434A5B"/>
                </a:solidFill>
                <a:latin typeface="Arial"/>
                <a:cs typeface="Arial"/>
              </a:rPr>
              <a:t>glow.</a:t>
            </a:r>
            <a:endParaRPr sz="1250">
              <a:latin typeface="Arial"/>
              <a:cs typeface="Arial"/>
            </a:endParaRPr>
          </a:p>
        </p:txBody>
      </p:sp>
      <p:sp>
        <p:nvSpPr>
          <p:cNvPr id="9" name="object 9"/>
          <p:cNvSpPr/>
          <p:nvPr/>
        </p:nvSpPr>
        <p:spPr>
          <a:xfrm>
            <a:off x="16570480" y="4721343"/>
            <a:ext cx="3533775" cy="6587490"/>
          </a:xfrm>
          <a:custGeom>
            <a:avLst/>
            <a:gdLst/>
            <a:ahLst/>
            <a:cxnLst/>
            <a:rect l="l" t="t" r="r" b="b"/>
            <a:pathLst>
              <a:path w="3533775" h="6587490">
                <a:moveTo>
                  <a:pt x="3533620" y="0"/>
                </a:moveTo>
                <a:lnTo>
                  <a:pt x="0" y="0"/>
                </a:lnTo>
                <a:lnTo>
                  <a:pt x="0" y="6587213"/>
                </a:lnTo>
                <a:lnTo>
                  <a:pt x="3533620" y="6587213"/>
                </a:lnTo>
                <a:lnTo>
                  <a:pt x="3533620" y="0"/>
                </a:lnTo>
                <a:close/>
              </a:path>
            </a:pathLst>
          </a:custGeom>
          <a:solidFill>
            <a:srgbClr val="EBEBED"/>
          </a:solidFill>
        </p:spPr>
        <p:txBody>
          <a:bodyPr wrap="square" lIns="0" tIns="0" rIns="0" bIns="0" rtlCol="0"/>
          <a:lstStyle/>
          <a:p>
            <a:endParaRPr/>
          </a:p>
        </p:txBody>
      </p:sp>
      <p:sp>
        <p:nvSpPr>
          <p:cNvPr id="10" name="object 10"/>
          <p:cNvSpPr txBox="1"/>
          <p:nvPr/>
        </p:nvSpPr>
        <p:spPr>
          <a:xfrm>
            <a:off x="11190521" y="5773512"/>
            <a:ext cx="2193290" cy="2741295"/>
          </a:xfrm>
          <a:prstGeom prst="rect">
            <a:avLst/>
          </a:prstGeom>
        </p:spPr>
        <p:txBody>
          <a:bodyPr vert="horz" wrap="square" lIns="0" tIns="111760" rIns="0" bIns="0" rtlCol="0">
            <a:spAutoFit/>
          </a:bodyPr>
          <a:lstStyle/>
          <a:p>
            <a:pPr marL="12700">
              <a:lnSpc>
                <a:spcPct val="100000"/>
              </a:lnSpc>
              <a:spcBef>
                <a:spcPts val="880"/>
              </a:spcBef>
            </a:pPr>
            <a:r>
              <a:rPr sz="1450" b="1" spc="-25">
                <a:solidFill>
                  <a:srgbClr val="616A7C"/>
                </a:solidFill>
                <a:latin typeface="Arial"/>
                <a:cs typeface="Arial"/>
              </a:rPr>
              <a:t>Citrus</a:t>
            </a:r>
            <a:r>
              <a:rPr sz="1450" b="1" spc="-35">
                <a:solidFill>
                  <a:srgbClr val="616A7C"/>
                </a:solidFill>
                <a:latin typeface="Arial"/>
                <a:cs typeface="Arial"/>
              </a:rPr>
              <a:t> </a:t>
            </a:r>
            <a:r>
              <a:rPr sz="1450" b="1" spc="-10">
                <a:solidFill>
                  <a:srgbClr val="616A7C"/>
                </a:solidFill>
                <a:latin typeface="Arial"/>
                <a:cs typeface="Arial"/>
              </a:rPr>
              <a:t>essential</a:t>
            </a:r>
            <a:r>
              <a:rPr sz="1450" b="1" spc="-80">
                <a:solidFill>
                  <a:srgbClr val="616A7C"/>
                </a:solidFill>
                <a:latin typeface="Arial"/>
                <a:cs typeface="Arial"/>
              </a:rPr>
              <a:t> </a:t>
            </a:r>
            <a:r>
              <a:rPr sz="1450" b="1" spc="-10">
                <a:solidFill>
                  <a:srgbClr val="616A7C"/>
                </a:solidFill>
                <a:latin typeface="Arial"/>
                <a:cs typeface="Arial"/>
              </a:rPr>
              <a:t>oils:</a:t>
            </a:r>
            <a:endParaRPr sz="1450">
              <a:latin typeface="Arial"/>
              <a:cs typeface="Arial"/>
            </a:endParaRPr>
          </a:p>
          <a:p>
            <a:pPr marL="12700" marR="5080">
              <a:lnSpc>
                <a:spcPct val="120800"/>
              </a:lnSpc>
              <a:spcBef>
                <a:spcPts val="355"/>
              </a:spcBef>
            </a:pPr>
            <a:r>
              <a:rPr sz="1250">
                <a:solidFill>
                  <a:srgbClr val="606171"/>
                </a:solidFill>
                <a:latin typeface="Arial"/>
                <a:cs typeface="Arial"/>
              </a:rPr>
              <a:t>Citrus</a:t>
            </a:r>
            <a:r>
              <a:rPr sz="1250" spc="165">
                <a:solidFill>
                  <a:srgbClr val="606171"/>
                </a:solidFill>
                <a:latin typeface="Arial"/>
                <a:cs typeface="Arial"/>
              </a:rPr>
              <a:t> </a:t>
            </a:r>
            <a:r>
              <a:rPr sz="1250">
                <a:solidFill>
                  <a:srgbClr val="606171"/>
                </a:solidFill>
                <a:latin typeface="Arial"/>
                <a:cs typeface="Arial"/>
              </a:rPr>
              <a:t>essential</a:t>
            </a:r>
            <a:r>
              <a:rPr sz="1250" spc="105">
                <a:solidFill>
                  <a:srgbClr val="606171"/>
                </a:solidFill>
                <a:latin typeface="Arial"/>
                <a:cs typeface="Arial"/>
              </a:rPr>
              <a:t> </a:t>
            </a:r>
            <a:r>
              <a:rPr sz="1250">
                <a:solidFill>
                  <a:srgbClr val="606171"/>
                </a:solidFill>
                <a:latin typeface="Arial"/>
                <a:cs typeface="Arial"/>
              </a:rPr>
              <a:t>oils</a:t>
            </a:r>
            <a:r>
              <a:rPr sz="1250" spc="165">
                <a:solidFill>
                  <a:srgbClr val="606171"/>
                </a:solidFill>
                <a:latin typeface="Arial"/>
                <a:cs typeface="Arial"/>
              </a:rPr>
              <a:t> </a:t>
            </a:r>
            <a:r>
              <a:rPr sz="1250" spc="-25">
                <a:solidFill>
                  <a:srgbClr val="606171"/>
                </a:solidFill>
                <a:latin typeface="Arial"/>
                <a:cs typeface="Arial"/>
              </a:rPr>
              <a:t>may </a:t>
            </a:r>
            <a:r>
              <a:rPr sz="1250">
                <a:solidFill>
                  <a:srgbClr val="606171"/>
                </a:solidFill>
                <a:latin typeface="Arial"/>
                <a:cs typeface="Arial"/>
              </a:rPr>
              <a:t>contain</a:t>
            </a:r>
            <a:r>
              <a:rPr sz="1250" spc="130">
                <a:solidFill>
                  <a:srgbClr val="606171"/>
                </a:solidFill>
                <a:latin typeface="Arial"/>
                <a:cs typeface="Arial"/>
              </a:rPr>
              <a:t> </a:t>
            </a:r>
            <a:r>
              <a:rPr sz="1250" spc="60">
                <a:solidFill>
                  <a:srgbClr val="606171"/>
                </a:solidFill>
                <a:latin typeface="Arial"/>
                <a:cs typeface="Arial"/>
              </a:rPr>
              <a:t>compounds</a:t>
            </a:r>
            <a:r>
              <a:rPr sz="1250" spc="130">
                <a:solidFill>
                  <a:srgbClr val="606171"/>
                </a:solidFill>
                <a:latin typeface="Arial"/>
                <a:cs typeface="Arial"/>
              </a:rPr>
              <a:t> </a:t>
            </a:r>
            <a:r>
              <a:rPr sz="1250" spc="45">
                <a:solidFill>
                  <a:srgbClr val="606171"/>
                </a:solidFill>
                <a:latin typeface="Arial"/>
                <a:cs typeface="Arial"/>
              </a:rPr>
              <a:t>called </a:t>
            </a:r>
            <a:r>
              <a:rPr sz="1250" spc="10">
                <a:solidFill>
                  <a:srgbClr val="606171"/>
                </a:solidFill>
                <a:latin typeface="Arial"/>
                <a:cs typeface="Arial"/>
              </a:rPr>
              <a:t>furocoumarins,</a:t>
            </a:r>
            <a:r>
              <a:rPr sz="1250" spc="105">
                <a:solidFill>
                  <a:srgbClr val="606171"/>
                </a:solidFill>
                <a:latin typeface="Arial"/>
                <a:cs typeface="Arial"/>
              </a:rPr>
              <a:t> </a:t>
            </a:r>
            <a:r>
              <a:rPr sz="1250" spc="50">
                <a:solidFill>
                  <a:srgbClr val="606171"/>
                </a:solidFill>
                <a:latin typeface="Arial"/>
                <a:cs typeface="Arial"/>
              </a:rPr>
              <a:t>which</a:t>
            </a:r>
            <a:r>
              <a:rPr sz="1250" spc="160">
                <a:solidFill>
                  <a:srgbClr val="606171"/>
                </a:solidFill>
                <a:latin typeface="Arial"/>
                <a:cs typeface="Arial"/>
              </a:rPr>
              <a:t> </a:t>
            </a:r>
            <a:r>
              <a:rPr sz="1250" spc="-25">
                <a:solidFill>
                  <a:srgbClr val="606171"/>
                </a:solidFill>
                <a:latin typeface="Arial"/>
                <a:cs typeface="Arial"/>
              </a:rPr>
              <a:t>can </a:t>
            </a:r>
            <a:r>
              <a:rPr sz="1250">
                <a:solidFill>
                  <a:srgbClr val="606171"/>
                </a:solidFill>
                <a:latin typeface="Arial"/>
                <a:cs typeface="Arial"/>
              </a:rPr>
              <a:t>make</a:t>
            </a:r>
            <a:r>
              <a:rPr sz="1250" spc="85">
                <a:solidFill>
                  <a:srgbClr val="606171"/>
                </a:solidFill>
                <a:latin typeface="Arial"/>
                <a:cs typeface="Arial"/>
              </a:rPr>
              <a:t> </a:t>
            </a:r>
            <a:r>
              <a:rPr sz="1250">
                <a:solidFill>
                  <a:srgbClr val="606171"/>
                </a:solidFill>
                <a:latin typeface="Arial"/>
                <a:cs typeface="Arial"/>
              </a:rPr>
              <a:t>the</a:t>
            </a:r>
            <a:r>
              <a:rPr sz="1250" spc="85">
                <a:solidFill>
                  <a:srgbClr val="606171"/>
                </a:solidFill>
                <a:latin typeface="Arial"/>
                <a:cs typeface="Arial"/>
              </a:rPr>
              <a:t> </a:t>
            </a:r>
            <a:r>
              <a:rPr sz="1250">
                <a:solidFill>
                  <a:srgbClr val="606171"/>
                </a:solidFill>
                <a:latin typeface="Arial"/>
                <a:cs typeface="Arial"/>
              </a:rPr>
              <a:t>skin</a:t>
            </a:r>
            <a:r>
              <a:rPr sz="1250" spc="90">
                <a:solidFill>
                  <a:srgbClr val="606171"/>
                </a:solidFill>
                <a:latin typeface="Arial"/>
                <a:cs typeface="Arial"/>
              </a:rPr>
              <a:t> </a:t>
            </a:r>
            <a:r>
              <a:rPr sz="1250" spc="50">
                <a:solidFill>
                  <a:srgbClr val="606171"/>
                </a:solidFill>
                <a:latin typeface="Arial"/>
                <a:cs typeface="Arial"/>
              </a:rPr>
              <a:t>more</a:t>
            </a:r>
            <a:r>
              <a:rPr sz="1250" spc="85">
                <a:solidFill>
                  <a:srgbClr val="606171"/>
                </a:solidFill>
                <a:latin typeface="Arial"/>
                <a:cs typeface="Arial"/>
              </a:rPr>
              <a:t> </a:t>
            </a:r>
            <a:r>
              <a:rPr sz="1250" spc="-10">
                <a:solidFill>
                  <a:srgbClr val="606171"/>
                </a:solidFill>
                <a:latin typeface="Arial"/>
                <a:cs typeface="Arial"/>
              </a:rPr>
              <a:t>sensitive </a:t>
            </a:r>
            <a:r>
              <a:rPr sz="1250" spc="50">
                <a:solidFill>
                  <a:srgbClr val="606171"/>
                </a:solidFill>
                <a:latin typeface="Arial"/>
                <a:cs typeface="Arial"/>
              </a:rPr>
              <a:t>to</a:t>
            </a:r>
            <a:r>
              <a:rPr sz="1250" spc="30">
                <a:solidFill>
                  <a:srgbClr val="606171"/>
                </a:solidFill>
                <a:latin typeface="Arial"/>
                <a:cs typeface="Arial"/>
              </a:rPr>
              <a:t> </a:t>
            </a:r>
            <a:r>
              <a:rPr sz="1250">
                <a:solidFill>
                  <a:srgbClr val="606171"/>
                </a:solidFill>
                <a:latin typeface="Arial"/>
                <a:cs typeface="Arial"/>
              </a:rPr>
              <a:t>UV</a:t>
            </a:r>
            <a:r>
              <a:rPr sz="1250" spc="-20">
                <a:solidFill>
                  <a:srgbClr val="606171"/>
                </a:solidFill>
                <a:latin typeface="Arial"/>
                <a:cs typeface="Arial"/>
              </a:rPr>
              <a:t> </a:t>
            </a:r>
            <a:r>
              <a:rPr sz="1250" spc="-10">
                <a:solidFill>
                  <a:srgbClr val="606171"/>
                </a:solidFill>
                <a:latin typeface="Arial"/>
                <a:cs typeface="Arial"/>
              </a:rPr>
              <a:t>light.</a:t>
            </a:r>
            <a:endParaRPr sz="1250">
              <a:latin typeface="Arial"/>
              <a:cs typeface="Arial"/>
            </a:endParaRPr>
          </a:p>
          <a:p>
            <a:pPr marL="12700" marR="27305">
              <a:lnSpc>
                <a:spcPct val="120700"/>
              </a:lnSpc>
              <a:spcBef>
                <a:spcPts val="395"/>
              </a:spcBef>
            </a:pPr>
            <a:r>
              <a:rPr sz="1250">
                <a:solidFill>
                  <a:srgbClr val="606171"/>
                </a:solidFill>
                <a:latin typeface="Arial"/>
                <a:cs typeface="Arial"/>
              </a:rPr>
              <a:t>However,</a:t>
            </a:r>
            <a:r>
              <a:rPr sz="1250" spc="165">
                <a:solidFill>
                  <a:srgbClr val="606171"/>
                </a:solidFill>
                <a:latin typeface="Arial"/>
                <a:cs typeface="Arial"/>
              </a:rPr>
              <a:t> </a:t>
            </a:r>
            <a:r>
              <a:rPr sz="1250" spc="50">
                <a:solidFill>
                  <a:srgbClr val="606171"/>
                </a:solidFill>
                <a:latin typeface="Arial"/>
                <a:cs typeface="Arial"/>
              </a:rPr>
              <a:t>furocoumarin-</a:t>
            </a:r>
            <a:r>
              <a:rPr sz="1250" spc="-20">
                <a:solidFill>
                  <a:srgbClr val="606171"/>
                </a:solidFill>
                <a:latin typeface="Arial"/>
                <a:cs typeface="Arial"/>
              </a:rPr>
              <a:t>free </a:t>
            </a:r>
            <a:r>
              <a:rPr sz="1250">
                <a:solidFill>
                  <a:srgbClr val="606171"/>
                </a:solidFill>
                <a:latin typeface="Arial"/>
                <a:cs typeface="Arial"/>
              </a:rPr>
              <a:t>Buntan</a:t>
            </a:r>
            <a:r>
              <a:rPr sz="1250" spc="114">
                <a:solidFill>
                  <a:srgbClr val="606171"/>
                </a:solidFill>
                <a:latin typeface="Arial"/>
                <a:cs typeface="Arial"/>
              </a:rPr>
              <a:t> </a:t>
            </a:r>
            <a:r>
              <a:rPr sz="1250">
                <a:solidFill>
                  <a:srgbClr val="606171"/>
                </a:solidFill>
                <a:latin typeface="Arial"/>
                <a:cs typeface="Arial"/>
              </a:rPr>
              <a:t>Essential</a:t>
            </a:r>
            <a:r>
              <a:rPr sz="1250" spc="60">
                <a:solidFill>
                  <a:srgbClr val="606171"/>
                </a:solidFill>
                <a:latin typeface="Arial"/>
                <a:cs typeface="Arial"/>
              </a:rPr>
              <a:t> </a:t>
            </a:r>
            <a:r>
              <a:rPr sz="1250">
                <a:solidFill>
                  <a:srgbClr val="606171"/>
                </a:solidFill>
                <a:latin typeface="Arial"/>
                <a:cs typeface="Arial"/>
              </a:rPr>
              <a:t>Oil,</a:t>
            </a:r>
            <a:r>
              <a:rPr sz="1250" spc="120">
                <a:solidFill>
                  <a:srgbClr val="606171"/>
                </a:solidFill>
                <a:latin typeface="Arial"/>
                <a:cs typeface="Arial"/>
              </a:rPr>
              <a:t> </a:t>
            </a:r>
            <a:r>
              <a:rPr sz="1250">
                <a:solidFill>
                  <a:srgbClr val="606171"/>
                </a:solidFill>
                <a:latin typeface="Arial"/>
                <a:cs typeface="Arial"/>
              </a:rPr>
              <a:t>used</a:t>
            </a:r>
            <a:r>
              <a:rPr sz="1250" spc="114">
                <a:solidFill>
                  <a:srgbClr val="606171"/>
                </a:solidFill>
                <a:latin typeface="Arial"/>
                <a:cs typeface="Arial"/>
              </a:rPr>
              <a:t> </a:t>
            </a:r>
            <a:r>
              <a:rPr sz="1250" spc="-25">
                <a:solidFill>
                  <a:srgbClr val="606171"/>
                </a:solidFill>
                <a:latin typeface="Arial"/>
                <a:cs typeface="Arial"/>
              </a:rPr>
              <a:t>in </a:t>
            </a:r>
            <a:r>
              <a:rPr sz="1250">
                <a:solidFill>
                  <a:srgbClr val="606171"/>
                </a:solidFill>
                <a:latin typeface="Arial"/>
                <a:cs typeface="Arial"/>
              </a:rPr>
              <a:t>the</a:t>
            </a:r>
            <a:r>
              <a:rPr sz="1250" spc="20">
                <a:solidFill>
                  <a:srgbClr val="606171"/>
                </a:solidFill>
                <a:latin typeface="Arial"/>
                <a:cs typeface="Arial"/>
              </a:rPr>
              <a:t> </a:t>
            </a:r>
            <a:r>
              <a:rPr sz="1250">
                <a:solidFill>
                  <a:srgbClr val="606171"/>
                </a:solidFill>
                <a:latin typeface="Arial"/>
                <a:cs typeface="Arial"/>
              </a:rPr>
              <a:t>Day</a:t>
            </a:r>
            <a:r>
              <a:rPr sz="1250" spc="-15">
                <a:solidFill>
                  <a:srgbClr val="606171"/>
                </a:solidFill>
                <a:latin typeface="Arial"/>
                <a:cs typeface="Arial"/>
              </a:rPr>
              <a:t> </a:t>
            </a:r>
            <a:r>
              <a:rPr sz="1250">
                <a:solidFill>
                  <a:srgbClr val="606171"/>
                </a:solidFill>
                <a:latin typeface="Arial"/>
                <a:cs typeface="Arial"/>
              </a:rPr>
              <a:t>&amp;</a:t>
            </a:r>
            <a:r>
              <a:rPr sz="1250" spc="20">
                <a:solidFill>
                  <a:srgbClr val="606171"/>
                </a:solidFill>
                <a:latin typeface="Arial"/>
                <a:cs typeface="Arial"/>
              </a:rPr>
              <a:t> </a:t>
            </a:r>
            <a:r>
              <a:rPr sz="1250" spc="50">
                <a:solidFill>
                  <a:srgbClr val="606171"/>
                </a:solidFill>
                <a:latin typeface="Arial"/>
                <a:cs typeface="Arial"/>
              </a:rPr>
              <a:t>Night</a:t>
            </a:r>
            <a:r>
              <a:rPr sz="1250" spc="20">
                <a:solidFill>
                  <a:srgbClr val="606171"/>
                </a:solidFill>
                <a:latin typeface="Arial"/>
                <a:cs typeface="Arial"/>
              </a:rPr>
              <a:t> </a:t>
            </a:r>
            <a:r>
              <a:rPr sz="1250">
                <a:solidFill>
                  <a:srgbClr val="606171"/>
                </a:solidFill>
                <a:latin typeface="Arial"/>
                <a:cs typeface="Arial"/>
              </a:rPr>
              <a:t>Face</a:t>
            </a:r>
            <a:r>
              <a:rPr sz="1250" spc="25">
                <a:solidFill>
                  <a:srgbClr val="606171"/>
                </a:solidFill>
                <a:latin typeface="Arial"/>
                <a:cs typeface="Arial"/>
              </a:rPr>
              <a:t> </a:t>
            </a:r>
            <a:r>
              <a:rPr sz="1250" spc="-10">
                <a:solidFill>
                  <a:srgbClr val="606171"/>
                </a:solidFill>
                <a:latin typeface="Arial"/>
                <a:cs typeface="Arial"/>
              </a:rPr>
              <a:t>Cream, </a:t>
            </a:r>
            <a:r>
              <a:rPr sz="1250">
                <a:solidFill>
                  <a:srgbClr val="606171"/>
                </a:solidFill>
                <a:latin typeface="Arial"/>
                <a:cs typeface="Arial"/>
              </a:rPr>
              <a:t>has</a:t>
            </a:r>
            <a:r>
              <a:rPr sz="1250" spc="100">
                <a:solidFill>
                  <a:srgbClr val="606171"/>
                </a:solidFill>
                <a:latin typeface="Arial"/>
                <a:cs typeface="Arial"/>
              </a:rPr>
              <a:t> </a:t>
            </a:r>
            <a:r>
              <a:rPr sz="1250">
                <a:solidFill>
                  <a:srgbClr val="606171"/>
                </a:solidFill>
                <a:latin typeface="Arial"/>
                <a:cs typeface="Arial"/>
              </a:rPr>
              <a:t>had</a:t>
            </a:r>
            <a:r>
              <a:rPr sz="1250" spc="100">
                <a:solidFill>
                  <a:srgbClr val="606171"/>
                </a:solidFill>
                <a:latin typeface="Arial"/>
                <a:cs typeface="Arial"/>
              </a:rPr>
              <a:t> </a:t>
            </a:r>
            <a:r>
              <a:rPr sz="1250">
                <a:solidFill>
                  <a:srgbClr val="606171"/>
                </a:solidFill>
                <a:latin typeface="Arial"/>
                <a:cs typeface="Arial"/>
              </a:rPr>
              <a:t>those</a:t>
            </a:r>
            <a:r>
              <a:rPr sz="1250" spc="100">
                <a:solidFill>
                  <a:srgbClr val="606171"/>
                </a:solidFill>
                <a:latin typeface="Arial"/>
                <a:cs typeface="Arial"/>
              </a:rPr>
              <a:t> </a:t>
            </a:r>
            <a:r>
              <a:rPr sz="1250" spc="50">
                <a:solidFill>
                  <a:srgbClr val="606171"/>
                </a:solidFill>
                <a:latin typeface="Arial"/>
                <a:cs typeface="Arial"/>
              </a:rPr>
              <a:t>compounds </a:t>
            </a:r>
            <a:r>
              <a:rPr sz="1250" spc="-10">
                <a:solidFill>
                  <a:srgbClr val="606171"/>
                </a:solidFill>
                <a:latin typeface="Arial"/>
                <a:cs typeface="Arial"/>
              </a:rPr>
              <a:t>removed.</a:t>
            </a:r>
            <a:endParaRPr sz="1250">
              <a:latin typeface="Arial"/>
              <a:cs typeface="Arial"/>
            </a:endParaRPr>
          </a:p>
        </p:txBody>
      </p:sp>
      <p:sp>
        <p:nvSpPr>
          <p:cNvPr id="11" name="object 11"/>
          <p:cNvSpPr txBox="1"/>
          <p:nvPr/>
        </p:nvSpPr>
        <p:spPr>
          <a:xfrm>
            <a:off x="13865773" y="6081301"/>
            <a:ext cx="2189480" cy="2246630"/>
          </a:xfrm>
          <a:prstGeom prst="rect">
            <a:avLst/>
          </a:prstGeom>
        </p:spPr>
        <p:txBody>
          <a:bodyPr vert="horz" wrap="square" lIns="0" tIns="102235" rIns="0" bIns="0" rtlCol="0">
            <a:spAutoFit/>
          </a:bodyPr>
          <a:lstStyle/>
          <a:p>
            <a:pPr marL="12700">
              <a:lnSpc>
                <a:spcPct val="100000"/>
              </a:lnSpc>
              <a:spcBef>
                <a:spcPts val="805"/>
              </a:spcBef>
            </a:pPr>
            <a:r>
              <a:rPr sz="1250" i="1">
                <a:solidFill>
                  <a:srgbClr val="606171"/>
                </a:solidFill>
                <a:latin typeface="Arial"/>
                <a:cs typeface="Arial"/>
              </a:rPr>
              <a:t>This</a:t>
            </a:r>
            <a:r>
              <a:rPr sz="1250" i="1" spc="-35">
                <a:solidFill>
                  <a:srgbClr val="606171"/>
                </a:solidFill>
                <a:latin typeface="Arial"/>
                <a:cs typeface="Arial"/>
              </a:rPr>
              <a:t> </a:t>
            </a:r>
            <a:r>
              <a:rPr sz="1250" i="1" spc="-10">
                <a:solidFill>
                  <a:srgbClr val="606171"/>
                </a:solidFill>
                <a:latin typeface="Arial"/>
                <a:cs typeface="Arial"/>
              </a:rPr>
              <a:t>means:</a:t>
            </a:r>
            <a:endParaRPr sz="1250">
              <a:latin typeface="Arial"/>
              <a:cs typeface="Arial"/>
            </a:endParaRPr>
          </a:p>
          <a:p>
            <a:pPr marL="163195" marR="36195" indent="-150495">
              <a:lnSpc>
                <a:spcPct val="120900"/>
              </a:lnSpc>
              <a:spcBef>
                <a:spcPts val="390"/>
              </a:spcBef>
              <a:buChar char="•"/>
              <a:tabLst>
                <a:tab pos="163195" algn="l"/>
              </a:tabLst>
            </a:pPr>
            <a:r>
              <a:rPr sz="1250">
                <a:solidFill>
                  <a:srgbClr val="606171"/>
                </a:solidFill>
                <a:latin typeface="Arial"/>
                <a:cs typeface="Arial"/>
              </a:rPr>
              <a:t>It</a:t>
            </a:r>
            <a:r>
              <a:rPr sz="1250" spc="80">
                <a:solidFill>
                  <a:srgbClr val="606171"/>
                </a:solidFill>
                <a:latin typeface="Arial"/>
                <a:cs typeface="Arial"/>
              </a:rPr>
              <a:t> </a:t>
            </a:r>
            <a:r>
              <a:rPr sz="1250">
                <a:solidFill>
                  <a:srgbClr val="606171"/>
                </a:solidFill>
                <a:latin typeface="Arial"/>
                <a:cs typeface="Arial"/>
              </a:rPr>
              <a:t>won’t</a:t>
            </a:r>
            <a:r>
              <a:rPr sz="1250" spc="130">
                <a:solidFill>
                  <a:srgbClr val="606171"/>
                </a:solidFill>
                <a:latin typeface="Arial"/>
                <a:cs typeface="Arial"/>
              </a:rPr>
              <a:t> </a:t>
            </a:r>
            <a:r>
              <a:rPr sz="1250" spc="-20">
                <a:solidFill>
                  <a:srgbClr val="606171"/>
                </a:solidFill>
                <a:latin typeface="Arial"/>
                <a:cs typeface="Arial"/>
              </a:rPr>
              <a:t>cause </a:t>
            </a:r>
            <a:r>
              <a:rPr sz="1250" spc="20">
                <a:solidFill>
                  <a:srgbClr val="606171"/>
                </a:solidFill>
                <a:latin typeface="Arial"/>
                <a:cs typeface="Arial"/>
              </a:rPr>
              <a:t>photosensitivity,</a:t>
            </a:r>
            <a:r>
              <a:rPr sz="1250" spc="180">
                <a:solidFill>
                  <a:srgbClr val="606171"/>
                </a:solidFill>
                <a:latin typeface="Arial"/>
                <a:cs typeface="Arial"/>
              </a:rPr>
              <a:t> </a:t>
            </a:r>
            <a:r>
              <a:rPr sz="1250" spc="-20">
                <a:solidFill>
                  <a:srgbClr val="606171"/>
                </a:solidFill>
                <a:latin typeface="Arial"/>
                <a:cs typeface="Arial"/>
              </a:rPr>
              <a:t>even </a:t>
            </a:r>
            <a:r>
              <a:rPr sz="1250" spc="60">
                <a:solidFill>
                  <a:srgbClr val="606171"/>
                </a:solidFill>
                <a:latin typeface="Arial"/>
                <a:cs typeface="Arial"/>
              </a:rPr>
              <a:t>when</a:t>
            </a:r>
            <a:r>
              <a:rPr sz="1250" spc="145">
                <a:solidFill>
                  <a:srgbClr val="606171"/>
                </a:solidFill>
                <a:latin typeface="Arial"/>
                <a:cs typeface="Arial"/>
              </a:rPr>
              <a:t> </a:t>
            </a:r>
            <a:r>
              <a:rPr sz="1250">
                <a:solidFill>
                  <a:srgbClr val="606171"/>
                </a:solidFill>
                <a:latin typeface="Arial"/>
                <a:cs typeface="Arial"/>
              </a:rPr>
              <a:t>used</a:t>
            </a:r>
            <a:r>
              <a:rPr sz="1250" spc="145">
                <a:solidFill>
                  <a:srgbClr val="606171"/>
                </a:solidFill>
                <a:latin typeface="Arial"/>
                <a:cs typeface="Arial"/>
              </a:rPr>
              <a:t> </a:t>
            </a:r>
            <a:r>
              <a:rPr sz="1250">
                <a:solidFill>
                  <a:srgbClr val="606171"/>
                </a:solidFill>
                <a:latin typeface="Arial"/>
                <a:cs typeface="Arial"/>
              </a:rPr>
              <a:t>during</a:t>
            </a:r>
            <a:r>
              <a:rPr sz="1250" spc="145">
                <a:solidFill>
                  <a:srgbClr val="606171"/>
                </a:solidFill>
                <a:latin typeface="Arial"/>
                <a:cs typeface="Arial"/>
              </a:rPr>
              <a:t> </a:t>
            </a:r>
            <a:r>
              <a:rPr sz="1250">
                <a:solidFill>
                  <a:srgbClr val="606171"/>
                </a:solidFill>
                <a:latin typeface="Arial"/>
                <a:cs typeface="Arial"/>
              </a:rPr>
              <a:t>the</a:t>
            </a:r>
            <a:r>
              <a:rPr sz="1250" spc="145">
                <a:solidFill>
                  <a:srgbClr val="606171"/>
                </a:solidFill>
                <a:latin typeface="Arial"/>
                <a:cs typeface="Arial"/>
              </a:rPr>
              <a:t> </a:t>
            </a:r>
            <a:r>
              <a:rPr sz="1250" spc="-20">
                <a:solidFill>
                  <a:srgbClr val="606171"/>
                </a:solidFill>
                <a:latin typeface="Arial"/>
                <a:cs typeface="Arial"/>
              </a:rPr>
              <a:t>day.</a:t>
            </a:r>
            <a:endParaRPr sz="1250">
              <a:latin typeface="Arial"/>
              <a:cs typeface="Arial"/>
            </a:endParaRPr>
          </a:p>
          <a:p>
            <a:pPr marL="163195" marR="5080" indent="-151130">
              <a:lnSpc>
                <a:spcPct val="120700"/>
              </a:lnSpc>
              <a:spcBef>
                <a:spcPts val="395"/>
              </a:spcBef>
              <a:buChar char="•"/>
              <a:tabLst>
                <a:tab pos="163195" algn="l"/>
              </a:tabLst>
            </a:pPr>
            <a:r>
              <a:rPr sz="1250">
                <a:solidFill>
                  <a:srgbClr val="606171"/>
                </a:solidFill>
                <a:latin typeface="Arial"/>
                <a:cs typeface="Arial"/>
              </a:rPr>
              <a:t>It’s</a:t>
            </a:r>
            <a:r>
              <a:rPr sz="1250" spc="50">
                <a:solidFill>
                  <a:srgbClr val="606171"/>
                </a:solidFill>
                <a:latin typeface="Arial"/>
                <a:cs typeface="Arial"/>
              </a:rPr>
              <a:t> </a:t>
            </a:r>
            <a:r>
              <a:rPr sz="1250">
                <a:solidFill>
                  <a:srgbClr val="606171"/>
                </a:solidFill>
                <a:latin typeface="Arial"/>
                <a:cs typeface="Arial"/>
              </a:rPr>
              <a:t>safe</a:t>
            </a:r>
            <a:r>
              <a:rPr sz="1250" spc="55">
                <a:solidFill>
                  <a:srgbClr val="606171"/>
                </a:solidFill>
                <a:latin typeface="Arial"/>
                <a:cs typeface="Arial"/>
              </a:rPr>
              <a:t> </a:t>
            </a:r>
            <a:r>
              <a:rPr sz="1250">
                <a:solidFill>
                  <a:srgbClr val="606171"/>
                </a:solidFill>
                <a:latin typeface="Arial"/>
                <a:cs typeface="Arial"/>
              </a:rPr>
              <a:t>for</a:t>
            </a:r>
            <a:r>
              <a:rPr sz="1250" spc="20">
                <a:solidFill>
                  <a:srgbClr val="606171"/>
                </a:solidFill>
                <a:latin typeface="Arial"/>
                <a:cs typeface="Arial"/>
              </a:rPr>
              <a:t> </a:t>
            </a:r>
            <a:r>
              <a:rPr sz="1250">
                <a:solidFill>
                  <a:srgbClr val="606171"/>
                </a:solidFill>
                <a:latin typeface="Arial"/>
                <a:cs typeface="Arial"/>
              </a:rPr>
              <a:t>sun</a:t>
            </a:r>
            <a:r>
              <a:rPr sz="1250" spc="55">
                <a:solidFill>
                  <a:srgbClr val="606171"/>
                </a:solidFill>
                <a:latin typeface="Arial"/>
                <a:cs typeface="Arial"/>
              </a:rPr>
              <a:t> </a:t>
            </a:r>
            <a:r>
              <a:rPr sz="1250" spc="-10">
                <a:solidFill>
                  <a:srgbClr val="606171"/>
                </a:solidFill>
                <a:latin typeface="Arial"/>
                <a:cs typeface="Arial"/>
              </a:rPr>
              <a:t>exposure, </a:t>
            </a:r>
            <a:r>
              <a:rPr sz="1250">
                <a:solidFill>
                  <a:srgbClr val="606171"/>
                </a:solidFill>
                <a:latin typeface="Arial"/>
                <a:cs typeface="Arial"/>
              </a:rPr>
              <a:t>making</a:t>
            </a:r>
            <a:r>
              <a:rPr sz="1250" spc="150">
                <a:solidFill>
                  <a:srgbClr val="606171"/>
                </a:solidFill>
                <a:latin typeface="Arial"/>
                <a:cs typeface="Arial"/>
              </a:rPr>
              <a:t> </a:t>
            </a:r>
            <a:r>
              <a:rPr sz="1250">
                <a:solidFill>
                  <a:srgbClr val="606171"/>
                </a:solidFill>
                <a:latin typeface="Arial"/>
                <a:cs typeface="Arial"/>
              </a:rPr>
              <a:t>it</a:t>
            </a:r>
            <a:r>
              <a:rPr sz="1250" spc="150">
                <a:solidFill>
                  <a:srgbClr val="606171"/>
                </a:solidFill>
                <a:latin typeface="Arial"/>
                <a:cs typeface="Arial"/>
              </a:rPr>
              <a:t> </a:t>
            </a:r>
            <a:r>
              <a:rPr sz="1250">
                <a:solidFill>
                  <a:srgbClr val="606171"/>
                </a:solidFill>
                <a:latin typeface="Arial"/>
                <a:cs typeface="Arial"/>
              </a:rPr>
              <a:t>ideal</a:t>
            </a:r>
            <a:r>
              <a:rPr sz="1250" spc="90">
                <a:solidFill>
                  <a:srgbClr val="606171"/>
                </a:solidFill>
                <a:latin typeface="Arial"/>
                <a:cs typeface="Arial"/>
              </a:rPr>
              <a:t> </a:t>
            </a:r>
            <a:r>
              <a:rPr sz="1250">
                <a:solidFill>
                  <a:srgbClr val="606171"/>
                </a:solidFill>
                <a:latin typeface="Arial"/>
                <a:cs typeface="Arial"/>
              </a:rPr>
              <a:t>in</a:t>
            </a:r>
            <a:r>
              <a:rPr sz="1250" spc="150">
                <a:solidFill>
                  <a:srgbClr val="606171"/>
                </a:solidFill>
                <a:latin typeface="Arial"/>
                <a:cs typeface="Arial"/>
              </a:rPr>
              <a:t> </a:t>
            </a:r>
            <a:r>
              <a:rPr sz="1250" spc="40">
                <a:solidFill>
                  <a:srgbClr val="606171"/>
                </a:solidFill>
                <a:latin typeface="Arial"/>
                <a:cs typeface="Arial"/>
              </a:rPr>
              <a:t>daytime </a:t>
            </a:r>
            <a:r>
              <a:rPr sz="1250">
                <a:solidFill>
                  <a:srgbClr val="606171"/>
                </a:solidFill>
                <a:latin typeface="Arial"/>
                <a:cs typeface="Arial"/>
              </a:rPr>
              <a:t>skincare</a:t>
            </a:r>
            <a:r>
              <a:rPr sz="1250" spc="60">
                <a:solidFill>
                  <a:srgbClr val="606171"/>
                </a:solidFill>
                <a:latin typeface="Arial"/>
                <a:cs typeface="Arial"/>
              </a:rPr>
              <a:t> </a:t>
            </a:r>
            <a:r>
              <a:rPr sz="1250" spc="55">
                <a:solidFill>
                  <a:srgbClr val="606171"/>
                </a:solidFill>
                <a:latin typeface="Arial"/>
                <a:cs typeface="Arial"/>
              </a:rPr>
              <a:t>without</a:t>
            </a:r>
            <a:r>
              <a:rPr sz="1250" spc="114">
                <a:solidFill>
                  <a:srgbClr val="606171"/>
                </a:solidFill>
                <a:latin typeface="Arial"/>
                <a:cs typeface="Arial"/>
              </a:rPr>
              <a:t> </a:t>
            </a:r>
            <a:r>
              <a:rPr sz="1250" spc="-10">
                <a:solidFill>
                  <a:srgbClr val="606171"/>
                </a:solidFill>
                <a:latin typeface="Arial"/>
                <a:cs typeface="Arial"/>
              </a:rPr>
              <a:t>needing</a:t>
            </a:r>
            <a:r>
              <a:rPr sz="1250" spc="500">
                <a:solidFill>
                  <a:srgbClr val="606171"/>
                </a:solidFill>
                <a:latin typeface="Arial"/>
                <a:cs typeface="Arial"/>
              </a:rPr>
              <a:t> </a:t>
            </a:r>
            <a:r>
              <a:rPr sz="1250" spc="50">
                <a:solidFill>
                  <a:srgbClr val="606171"/>
                </a:solidFill>
                <a:latin typeface="Arial"/>
                <a:cs typeface="Arial"/>
              </a:rPr>
              <a:t>to</a:t>
            </a:r>
            <a:r>
              <a:rPr sz="1250" spc="75">
                <a:solidFill>
                  <a:srgbClr val="606171"/>
                </a:solidFill>
                <a:latin typeface="Arial"/>
                <a:cs typeface="Arial"/>
              </a:rPr>
              <a:t> </a:t>
            </a:r>
            <a:r>
              <a:rPr sz="1250" spc="55">
                <a:solidFill>
                  <a:srgbClr val="606171"/>
                </a:solidFill>
                <a:latin typeface="Arial"/>
                <a:cs typeface="Arial"/>
              </a:rPr>
              <a:t>worry</a:t>
            </a:r>
            <a:r>
              <a:rPr sz="1250" spc="80">
                <a:solidFill>
                  <a:srgbClr val="606171"/>
                </a:solidFill>
                <a:latin typeface="Arial"/>
                <a:cs typeface="Arial"/>
              </a:rPr>
              <a:t> </a:t>
            </a:r>
            <a:r>
              <a:rPr sz="1250">
                <a:solidFill>
                  <a:srgbClr val="606171"/>
                </a:solidFill>
                <a:latin typeface="Arial"/>
                <a:cs typeface="Arial"/>
              </a:rPr>
              <a:t>about</a:t>
            </a:r>
            <a:r>
              <a:rPr sz="1250" spc="125">
                <a:solidFill>
                  <a:srgbClr val="606171"/>
                </a:solidFill>
                <a:latin typeface="Arial"/>
                <a:cs typeface="Arial"/>
              </a:rPr>
              <a:t> </a:t>
            </a:r>
            <a:r>
              <a:rPr sz="1250">
                <a:solidFill>
                  <a:srgbClr val="606171"/>
                </a:solidFill>
                <a:latin typeface="Arial"/>
                <a:cs typeface="Arial"/>
              </a:rPr>
              <a:t>reactions</a:t>
            </a:r>
            <a:r>
              <a:rPr sz="1250" spc="130">
                <a:solidFill>
                  <a:srgbClr val="606171"/>
                </a:solidFill>
                <a:latin typeface="Arial"/>
                <a:cs typeface="Arial"/>
              </a:rPr>
              <a:t> </a:t>
            </a:r>
            <a:r>
              <a:rPr sz="1250" spc="-25">
                <a:solidFill>
                  <a:srgbClr val="606171"/>
                </a:solidFill>
                <a:latin typeface="Arial"/>
                <a:cs typeface="Arial"/>
              </a:rPr>
              <a:t>or </a:t>
            </a:r>
            <a:r>
              <a:rPr sz="1250">
                <a:solidFill>
                  <a:srgbClr val="606171"/>
                </a:solidFill>
                <a:latin typeface="Arial"/>
                <a:cs typeface="Arial"/>
              </a:rPr>
              <a:t>avoiding</a:t>
            </a:r>
            <a:r>
              <a:rPr sz="1250" spc="245">
                <a:solidFill>
                  <a:srgbClr val="606171"/>
                </a:solidFill>
                <a:latin typeface="Arial"/>
                <a:cs typeface="Arial"/>
              </a:rPr>
              <a:t> </a:t>
            </a:r>
            <a:r>
              <a:rPr sz="1250" spc="-10">
                <a:solidFill>
                  <a:srgbClr val="606171"/>
                </a:solidFill>
                <a:latin typeface="Arial"/>
                <a:cs typeface="Arial"/>
              </a:rPr>
              <a:t>sunlight.</a:t>
            </a:r>
            <a:endParaRPr sz="1250">
              <a:latin typeface="Arial"/>
              <a:cs typeface="Arial"/>
            </a:endParaRPr>
          </a:p>
        </p:txBody>
      </p:sp>
      <p:sp>
        <p:nvSpPr>
          <p:cNvPr id="12" name="object 12"/>
          <p:cNvSpPr txBox="1"/>
          <p:nvPr/>
        </p:nvSpPr>
        <p:spPr>
          <a:xfrm>
            <a:off x="16831022" y="4995327"/>
            <a:ext cx="1116330" cy="248920"/>
          </a:xfrm>
          <a:prstGeom prst="rect">
            <a:avLst/>
          </a:prstGeom>
        </p:spPr>
        <p:txBody>
          <a:bodyPr vert="horz" wrap="square" lIns="0" tIns="13970" rIns="0" bIns="0" rtlCol="0">
            <a:spAutoFit/>
          </a:bodyPr>
          <a:lstStyle/>
          <a:p>
            <a:pPr marL="12700">
              <a:lnSpc>
                <a:spcPct val="100000"/>
              </a:lnSpc>
              <a:spcBef>
                <a:spcPts val="110"/>
              </a:spcBef>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45">
                <a:solidFill>
                  <a:srgbClr val="616A7C"/>
                </a:solidFill>
                <a:latin typeface="Arial"/>
                <a:cs typeface="Arial"/>
              </a:rPr>
              <a:t>Tricks</a:t>
            </a:r>
            <a:endParaRPr sz="1450">
              <a:latin typeface="Arial"/>
              <a:cs typeface="Arial"/>
            </a:endParaRPr>
          </a:p>
        </p:txBody>
      </p:sp>
      <p:sp>
        <p:nvSpPr>
          <p:cNvPr id="13" name="object 13"/>
          <p:cNvSpPr txBox="1"/>
          <p:nvPr/>
        </p:nvSpPr>
        <p:spPr>
          <a:xfrm>
            <a:off x="16830995" y="5297076"/>
            <a:ext cx="1992630" cy="1724660"/>
          </a:xfrm>
          <a:prstGeom prst="rect">
            <a:avLst/>
          </a:prstGeom>
        </p:spPr>
        <p:txBody>
          <a:bodyPr vert="horz" wrap="square" lIns="0" tIns="12700" rIns="0" bIns="0" rtlCol="0">
            <a:spAutoFit/>
          </a:bodyPr>
          <a:lstStyle/>
          <a:p>
            <a:pPr marL="213360" marR="39370" indent="-200660" algn="just">
              <a:lnSpc>
                <a:spcPct val="116100"/>
              </a:lnSpc>
              <a:spcBef>
                <a:spcPts val="100"/>
              </a:spcBef>
              <a:buChar char="•"/>
              <a:tabLst>
                <a:tab pos="213360" algn="l"/>
              </a:tabLst>
            </a:pPr>
            <a:r>
              <a:rPr sz="1250">
                <a:solidFill>
                  <a:srgbClr val="434A5B"/>
                </a:solidFill>
                <a:latin typeface="Arial"/>
                <a:cs typeface="Arial"/>
              </a:rPr>
              <a:t>Apply</a:t>
            </a:r>
            <a:r>
              <a:rPr sz="1250" spc="55">
                <a:solidFill>
                  <a:srgbClr val="434A5B"/>
                </a:solidFill>
                <a:latin typeface="Arial"/>
                <a:cs typeface="Arial"/>
              </a:rPr>
              <a:t> </a:t>
            </a:r>
            <a:r>
              <a:rPr sz="1250">
                <a:solidFill>
                  <a:srgbClr val="434A5B"/>
                </a:solidFill>
                <a:latin typeface="Arial"/>
                <a:cs typeface="Arial"/>
              </a:rPr>
              <a:t>after</a:t>
            </a:r>
            <a:r>
              <a:rPr sz="1250" spc="60">
                <a:solidFill>
                  <a:srgbClr val="434A5B"/>
                </a:solidFill>
                <a:latin typeface="Arial"/>
                <a:cs typeface="Arial"/>
              </a:rPr>
              <a:t> </a:t>
            </a:r>
            <a:r>
              <a:rPr sz="1250">
                <a:solidFill>
                  <a:srgbClr val="434A5B"/>
                </a:solidFill>
                <a:latin typeface="Arial"/>
                <a:cs typeface="Arial"/>
              </a:rPr>
              <a:t>Dual</a:t>
            </a:r>
            <a:r>
              <a:rPr sz="1250" spc="50">
                <a:solidFill>
                  <a:srgbClr val="434A5B"/>
                </a:solidFill>
                <a:latin typeface="Arial"/>
                <a:cs typeface="Arial"/>
              </a:rPr>
              <a:t> </a:t>
            </a:r>
            <a:r>
              <a:rPr sz="1250" spc="-10">
                <a:solidFill>
                  <a:srgbClr val="434A5B"/>
                </a:solidFill>
                <a:latin typeface="Arial"/>
                <a:cs typeface="Arial"/>
              </a:rPr>
              <a:t>Serum </a:t>
            </a:r>
            <a:r>
              <a:rPr sz="1250">
                <a:solidFill>
                  <a:srgbClr val="434A5B"/>
                </a:solidFill>
                <a:latin typeface="Arial"/>
                <a:cs typeface="Arial"/>
              </a:rPr>
              <a:t>both</a:t>
            </a:r>
            <a:r>
              <a:rPr sz="1250" spc="125">
                <a:solidFill>
                  <a:srgbClr val="434A5B"/>
                </a:solidFill>
                <a:latin typeface="Arial"/>
                <a:cs typeface="Arial"/>
              </a:rPr>
              <a:t> </a:t>
            </a:r>
            <a:r>
              <a:rPr sz="1250">
                <a:solidFill>
                  <a:srgbClr val="434A5B"/>
                </a:solidFill>
                <a:latin typeface="Arial"/>
                <a:cs typeface="Arial"/>
              </a:rPr>
              <a:t>morning</a:t>
            </a:r>
            <a:r>
              <a:rPr sz="1250" spc="125">
                <a:solidFill>
                  <a:srgbClr val="434A5B"/>
                </a:solidFill>
                <a:latin typeface="Arial"/>
                <a:cs typeface="Arial"/>
              </a:rPr>
              <a:t> </a:t>
            </a:r>
            <a:r>
              <a:rPr sz="1250">
                <a:solidFill>
                  <a:srgbClr val="434A5B"/>
                </a:solidFill>
                <a:latin typeface="Arial"/>
                <a:cs typeface="Arial"/>
              </a:rPr>
              <a:t>and</a:t>
            </a:r>
            <a:r>
              <a:rPr sz="1250" spc="125">
                <a:solidFill>
                  <a:srgbClr val="434A5B"/>
                </a:solidFill>
                <a:latin typeface="Arial"/>
                <a:cs typeface="Arial"/>
              </a:rPr>
              <a:t> </a:t>
            </a:r>
            <a:r>
              <a:rPr sz="1250" spc="-10">
                <a:solidFill>
                  <a:srgbClr val="434A5B"/>
                </a:solidFill>
                <a:latin typeface="Arial"/>
                <a:cs typeface="Arial"/>
              </a:rPr>
              <a:t>night.</a:t>
            </a:r>
            <a:endParaRPr sz="1250">
              <a:latin typeface="Arial"/>
              <a:cs typeface="Arial"/>
            </a:endParaRPr>
          </a:p>
          <a:p>
            <a:pPr marL="213360" marR="112395" indent="-201295" algn="just">
              <a:lnSpc>
                <a:spcPct val="116100"/>
              </a:lnSpc>
              <a:spcBef>
                <a:spcPts val="590"/>
              </a:spcBef>
              <a:buChar char="•"/>
              <a:tabLst>
                <a:tab pos="213360" algn="l"/>
              </a:tabLst>
            </a:pPr>
            <a:r>
              <a:rPr sz="1250">
                <a:solidFill>
                  <a:srgbClr val="434A5B"/>
                </a:solidFill>
                <a:latin typeface="Arial"/>
                <a:cs typeface="Arial"/>
              </a:rPr>
              <a:t>Warm</a:t>
            </a:r>
            <a:r>
              <a:rPr sz="1250" spc="200">
                <a:solidFill>
                  <a:srgbClr val="434A5B"/>
                </a:solidFill>
                <a:latin typeface="Arial"/>
                <a:cs typeface="Arial"/>
              </a:rPr>
              <a:t> </a:t>
            </a:r>
            <a:r>
              <a:rPr sz="1250">
                <a:solidFill>
                  <a:srgbClr val="434A5B"/>
                </a:solidFill>
                <a:latin typeface="Arial"/>
                <a:cs typeface="Arial"/>
              </a:rPr>
              <a:t>between</a:t>
            </a:r>
            <a:r>
              <a:rPr sz="1250" spc="200">
                <a:solidFill>
                  <a:srgbClr val="434A5B"/>
                </a:solidFill>
                <a:latin typeface="Arial"/>
                <a:cs typeface="Arial"/>
              </a:rPr>
              <a:t> </a:t>
            </a:r>
            <a:r>
              <a:rPr sz="1250" spc="-10">
                <a:solidFill>
                  <a:srgbClr val="434A5B"/>
                </a:solidFill>
                <a:latin typeface="Arial"/>
                <a:cs typeface="Arial"/>
              </a:rPr>
              <a:t>fingers </a:t>
            </a:r>
            <a:r>
              <a:rPr sz="1250">
                <a:solidFill>
                  <a:srgbClr val="434A5B"/>
                </a:solidFill>
                <a:latin typeface="Arial"/>
                <a:cs typeface="Arial"/>
              </a:rPr>
              <a:t>and</a:t>
            </a:r>
            <a:r>
              <a:rPr sz="1250" spc="20">
                <a:solidFill>
                  <a:srgbClr val="434A5B"/>
                </a:solidFill>
                <a:latin typeface="Arial"/>
                <a:cs typeface="Arial"/>
              </a:rPr>
              <a:t> </a:t>
            </a:r>
            <a:r>
              <a:rPr sz="1250">
                <a:solidFill>
                  <a:srgbClr val="434A5B"/>
                </a:solidFill>
                <a:latin typeface="Arial"/>
                <a:cs typeface="Arial"/>
              </a:rPr>
              <a:t>press</a:t>
            </a:r>
            <a:r>
              <a:rPr sz="1250" spc="25">
                <a:solidFill>
                  <a:srgbClr val="434A5B"/>
                </a:solidFill>
                <a:latin typeface="Arial"/>
                <a:cs typeface="Arial"/>
              </a:rPr>
              <a:t> </a:t>
            </a:r>
            <a:r>
              <a:rPr sz="1250">
                <a:solidFill>
                  <a:srgbClr val="434A5B"/>
                </a:solidFill>
                <a:latin typeface="Arial"/>
                <a:cs typeface="Arial"/>
              </a:rPr>
              <a:t>into</a:t>
            </a:r>
            <a:r>
              <a:rPr sz="1250" spc="25">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213360" marR="5080" indent="-201295" algn="just">
              <a:lnSpc>
                <a:spcPct val="116100"/>
              </a:lnSpc>
              <a:spcBef>
                <a:spcPts val="590"/>
              </a:spcBef>
              <a:buChar char="•"/>
              <a:tabLst>
                <a:tab pos="213360" algn="l"/>
              </a:tabLst>
            </a:pPr>
            <a:r>
              <a:rPr sz="1250">
                <a:solidFill>
                  <a:srgbClr val="434A5B"/>
                </a:solidFill>
                <a:latin typeface="Arial"/>
                <a:cs typeface="Arial"/>
              </a:rPr>
              <a:t>Add</a:t>
            </a:r>
            <a:r>
              <a:rPr sz="1250" spc="60">
                <a:solidFill>
                  <a:srgbClr val="434A5B"/>
                </a:solidFill>
                <a:latin typeface="Arial"/>
                <a:cs typeface="Arial"/>
              </a:rPr>
              <a:t> </a:t>
            </a:r>
            <a:r>
              <a:rPr sz="1250">
                <a:solidFill>
                  <a:srgbClr val="434A5B"/>
                </a:solidFill>
                <a:latin typeface="Arial"/>
                <a:cs typeface="Arial"/>
              </a:rPr>
              <a:t>Booster</a:t>
            </a:r>
            <a:r>
              <a:rPr sz="1250" spc="15">
                <a:solidFill>
                  <a:srgbClr val="434A5B"/>
                </a:solidFill>
                <a:latin typeface="Arial"/>
                <a:cs typeface="Arial"/>
              </a:rPr>
              <a:t> </a:t>
            </a:r>
            <a:r>
              <a:rPr sz="1250">
                <a:solidFill>
                  <a:srgbClr val="434A5B"/>
                </a:solidFill>
                <a:latin typeface="Arial"/>
                <a:cs typeface="Arial"/>
              </a:rPr>
              <a:t>Oil</a:t>
            </a:r>
            <a:r>
              <a:rPr sz="1250" spc="10">
                <a:solidFill>
                  <a:srgbClr val="434A5B"/>
                </a:solidFill>
                <a:latin typeface="Arial"/>
                <a:cs typeface="Arial"/>
              </a:rPr>
              <a:t> </a:t>
            </a:r>
            <a:r>
              <a:rPr sz="1250">
                <a:solidFill>
                  <a:srgbClr val="434A5B"/>
                </a:solidFill>
                <a:latin typeface="Arial"/>
                <a:cs typeface="Arial"/>
              </a:rPr>
              <a:t>for</a:t>
            </a:r>
            <a:r>
              <a:rPr sz="1250" spc="20">
                <a:solidFill>
                  <a:srgbClr val="434A5B"/>
                </a:solidFill>
                <a:latin typeface="Arial"/>
                <a:cs typeface="Arial"/>
              </a:rPr>
              <a:t> </a:t>
            </a:r>
            <a:r>
              <a:rPr sz="1250" spc="-10">
                <a:solidFill>
                  <a:srgbClr val="434A5B"/>
                </a:solidFill>
                <a:latin typeface="Arial"/>
                <a:cs typeface="Arial"/>
              </a:rPr>
              <a:t>extra </a:t>
            </a:r>
            <a:r>
              <a:rPr sz="1250">
                <a:solidFill>
                  <a:srgbClr val="434A5B"/>
                </a:solidFill>
                <a:latin typeface="Arial"/>
                <a:cs typeface="Arial"/>
              </a:rPr>
              <a:t>richness</a:t>
            </a:r>
            <a:r>
              <a:rPr sz="1250" spc="50">
                <a:solidFill>
                  <a:srgbClr val="434A5B"/>
                </a:solidFill>
                <a:latin typeface="Arial"/>
                <a:cs typeface="Arial"/>
              </a:rPr>
              <a:t> </a:t>
            </a:r>
            <a:r>
              <a:rPr sz="1250">
                <a:solidFill>
                  <a:srgbClr val="434A5B"/>
                </a:solidFill>
                <a:latin typeface="Arial"/>
                <a:cs typeface="Arial"/>
              </a:rPr>
              <a:t>when</a:t>
            </a:r>
            <a:r>
              <a:rPr sz="1250" spc="50">
                <a:solidFill>
                  <a:srgbClr val="434A5B"/>
                </a:solidFill>
                <a:latin typeface="Arial"/>
                <a:cs typeface="Arial"/>
              </a:rPr>
              <a:t> </a:t>
            </a:r>
            <a:r>
              <a:rPr sz="1250">
                <a:solidFill>
                  <a:srgbClr val="434A5B"/>
                </a:solidFill>
                <a:latin typeface="Arial"/>
                <a:cs typeface="Arial"/>
              </a:rPr>
              <a:t>your</a:t>
            </a:r>
            <a:r>
              <a:rPr sz="1250" spc="55">
                <a:solidFill>
                  <a:srgbClr val="434A5B"/>
                </a:solidFill>
                <a:latin typeface="Arial"/>
                <a:cs typeface="Arial"/>
              </a:rPr>
              <a:t> </a:t>
            </a:r>
            <a:r>
              <a:rPr sz="1250" spc="-20">
                <a:solidFill>
                  <a:srgbClr val="434A5B"/>
                </a:solidFill>
                <a:latin typeface="Arial"/>
                <a:cs typeface="Arial"/>
              </a:rPr>
              <a:t>skin </a:t>
            </a:r>
            <a:r>
              <a:rPr sz="1250">
                <a:solidFill>
                  <a:srgbClr val="434A5B"/>
                </a:solidFill>
                <a:latin typeface="Arial"/>
                <a:cs typeface="Arial"/>
              </a:rPr>
              <a:t>needs</a:t>
            </a:r>
            <a:r>
              <a:rPr sz="1250" spc="45">
                <a:solidFill>
                  <a:srgbClr val="434A5B"/>
                </a:solidFill>
                <a:latin typeface="Arial"/>
                <a:cs typeface="Arial"/>
              </a:rPr>
              <a:t> </a:t>
            </a:r>
            <a:r>
              <a:rPr sz="1250">
                <a:solidFill>
                  <a:srgbClr val="434A5B"/>
                </a:solidFill>
                <a:latin typeface="Arial"/>
                <a:cs typeface="Arial"/>
              </a:rPr>
              <a:t>a</a:t>
            </a:r>
            <a:r>
              <a:rPr sz="1250" spc="50">
                <a:solidFill>
                  <a:srgbClr val="434A5B"/>
                </a:solidFill>
                <a:latin typeface="Arial"/>
                <a:cs typeface="Arial"/>
              </a:rPr>
              <a:t> </a:t>
            </a:r>
            <a:r>
              <a:rPr sz="1250">
                <a:solidFill>
                  <a:srgbClr val="434A5B"/>
                </a:solidFill>
                <a:latin typeface="Arial"/>
                <a:cs typeface="Arial"/>
              </a:rPr>
              <a:t>little</a:t>
            </a:r>
            <a:r>
              <a:rPr sz="1250" spc="50">
                <a:solidFill>
                  <a:srgbClr val="434A5B"/>
                </a:solidFill>
                <a:latin typeface="Arial"/>
                <a:cs typeface="Arial"/>
              </a:rPr>
              <a:t> </a:t>
            </a:r>
            <a:r>
              <a:rPr sz="1250">
                <a:solidFill>
                  <a:srgbClr val="434A5B"/>
                </a:solidFill>
                <a:latin typeface="Arial"/>
                <a:cs typeface="Arial"/>
              </a:rPr>
              <a:t>extra</a:t>
            </a:r>
            <a:r>
              <a:rPr sz="1250" spc="50">
                <a:solidFill>
                  <a:srgbClr val="434A5B"/>
                </a:solidFill>
                <a:latin typeface="Arial"/>
                <a:cs typeface="Arial"/>
              </a:rPr>
              <a:t> </a:t>
            </a:r>
            <a:r>
              <a:rPr sz="1250" spc="-20">
                <a:solidFill>
                  <a:srgbClr val="434A5B"/>
                </a:solidFill>
                <a:latin typeface="Arial"/>
                <a:cs typeface="Arial"/>
              </a:rPr>
              <a:t>love.</a:t>
            </a:r>
            <a:endParaRPr sz="1250">
              <a:latin typeface="Arial"/>
              <a:cs typeface="Arial"/>
            </a:endParaRPr>
          </a:p>
        </p:txBody>
      </p:sp>
      <p:pic>
        <p:nvPicPr>
          <p:cNvPr id="14" name="object 14"/>
          <p:cNvPicPr/>
          <p:nvPr/>
        </p:nvPicPr>
        <p:blipFill>
          <a:blip r:embed="rId4" cstate="print"/>
          <a:stretch>
            <a:fillRect/>
          </a:stretch>
        </p:blipFill>
        <p:spPr>
          <a:xfrm>
            <a:off x="16570480" y="7199299"/>
            <a:ext cx="3533609" cy="34391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0052049" cy="11308556"/>
          </a:xfrm>
          <a:prstGeom prst="rect">
            <a:avLst/>
          </a:prstGeom>
        </p:spPr>
      </p:pic>
      <p:pic>
        <p:nvPicPr>
          <p:cNvPr id="3" name="object 3"/>
          <p:cNvPicPr/>
          <p:nvPr/>
        </p:nvPicPr>
        <p:blipFill>
          <a:blip r:embed="rId4" cstate="print"/>
          <a:stretch>
            <a:fillRect/>
          </a:stretch>
        </p:blipFill>
        <p:spPr>
          <a:xfrm>
            <a:off x="14211222" y="5203820"/>
            <a:ext cx="4715154" cy="4313879"/>
          </a:xfrm>
          <a:prstGeom prst="rect">
            <a:avLst/>
          </a:prstGeom>
        </p:spPr>
      </p:pic>
      <p:sp>
        <p:nvSpPr>
          <p:cNvPr id="4" name="object 4"/>
          <p:cNvSpPr txBox="1"/>
          <p:nvPr/>
        </p:nvSpPr>
        <p:spPr>
          <a:xfrm>
            <a:off x="11201543" y="0"/>
            <a:ext cx="2658745" cy="4853305"/>
          </a:xfrm>
          <a:prstGeom prst="rect">
            <a:avLst/>
          </a:prstGeom>
          <a:solidFill>
            <a:srgbClr val="EBEBED"/>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625"/>
              </a:spcBef>
            </a:pPr>
            <a:endParaRPr sz="1450">
              <a:latin typeface="Times New Roman"/>
              <a:cs typeface="Times New Roman"/>
            </a:endParaRPr>
          </a:p>
          <a:p>
            <a:pPr marL="250190">
              <a:lnSpc>
                <a:spcPct val="100000"/>
              </a:lnSpc>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50850" indent="-200660">
              <a:lnSpc>
                <a:spcPct val="100000"/>
              </a:lnSpc>
              <a:spcBef>
                <a:spcPts val="665"/>
              </a:spcBef>
              <a:buChar char="•"/>
              <a:tabLst>
                <a:tab pos="450850" algn="l"/>
              </a:tabLst>
            </a:pPr>
            <a:r>
              <a:rPr sz="1250" spc="-10">
                <a:solidFill>
                  <a:srgbClr val="434A5B"/>
                </a:solidFill>
                <a:latin typeface="Arial"/>
                <a:cs typeface="Arial"/>
              </a:rPr>
              <a:t>Glycerin</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Squalane</a:t>
            </a:r>
            <a:endParaRPr sz="1250">
              <a:latin typeface="Arial"/>
              <a:cs typeface="Arial"/>
            </a:endParaRPr>
          </a:p>
          <a:p>
            <a:pPr marL="450850" indent="-200660">
              <a:lnSpc>
                <a:spcPct val="100000"/>
              </a:lnSpc>
              <a:spcBef>
                <a:spcPts val="315"/>
              </a:spcBef>
              <a:buChar char="•"/>
              <a:tabLst>
                <a:tab pos="450850" algn="l"/>
              </a:tabLst>
            </a:pPr>
            <a:r>
              <a:rPr sz="1250" spc="-10">
                <a:solidFill>
                  <a:srgbClr val="434A5B"/>
                </a:solidFill>
                <a:latin typeface="Arial"/>
                <a:cs typeface="Arial"/>
              </a:rPr>
              <a:t>Beeswax</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Shea</a:t>
            </a:r>
            <a:r>
              <a:rPr sz="1250" spc="-85">
                <a:solidFill>
                  <a:srgbClr val="434A5B"/>
                </a:solidFill>
                <a:latin typeface="Arial"/>
                <a:cs typeface="Arial"/>
              </a:rPr>
              <a:t> </a:t>
            </a:r>
            <a:r>
              <a:rPr sz="1250" spc="-10">
                <a:solidFill>
                  <a:srgbClr val="434A5B"/>
                </a:solidFill>
                <a:latin typeface="Arial"/>
                <a:cs typeface="Arial"/>
              </a:rPr>
              <a:t>Butter</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Rose</a:t>
            </a:r>
            <a:r>
              <a:rPr sz="1250" spc="-20">
                <a:solidFill>
                  <a:srgbClr val="434A5B"/>
                </a:solidFill>
                <a:latin typeface="Arial"/>
                <a:cs typeface="Arial"/>
              </a:rPr>
              <a:t> </a:t>
            </a:r>
            <a:r>
              <a:rPr sz="1250" spc="-10">
                <a:solidFill>
                  <a:srgbClr val="434A5B"/>
                </a:solidFill>
                <a:latin typeface="Arial"/>
                <a:cs typeface="Arial"/>
              </a:rPr>
              <a:t>Essential</a:t>
            </a:r>
            <a:r>
              <a:rPr sz="1250" spc="-60">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Zinc</a:t>
            </a:r>
            <a:r>
              <a:rPr sz="1250" spc="45">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Copper</a:t>
            </a:r>
            <a:r>
              <a:rPr sz="1250" spc="100">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spc="-10">
                <a:solidFill>
                  <a:srgbClr val="434A5B"/>
                </a:solidFill>
                <a:latin typeface="Arial"/>
                <a:cs typeface="Arial"/>
              </a:rPr>
              <a:t>Arnica</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Ascorbic</a:t>
            </a:r>
            <a:r>
              <a:rPr sz="1250" spc="35">
                <a:solidFill>
                  <a:srgbClr val="434A5B"/>
                </a:solidFill>
                <a:latin typeface="Arial"/>
                <a:cs typeface="Arial"/>
              </a:rPr>
              <a:t> </a:t>
            </a:r>
            <a:r>
              <a:rPr sz="1250">
                <a:solidFill>
                  <a:srgbClr val="434A5B"/>
                </a:solidFill>
                <a:latin typeface="Arial"/>
                <a:cs typeface="Arial"/>
              </a:rPr>
              <a:t>C</a:t>
            </a:r>
            <a:r>
              <a:rPr sz="1250" spc="35">
                <a:solidFill>
                  <a:srgbClr val="434A5B"/>
                </a:solidFill>
                <a:latin typeface="Arial"/>
                <a:cs typeface="Arial"/>
              </a:rPr>
              <a:t> </a:t>
            </a:r>
            <a:r>
              <a:rPr sz="1250">
                <a:solidFill>
                  <a:srgbClr val="434A5B"/>
                </a:solidFill>
                <a:latin typeface="Arial"/>
                <a:cs typeface="Arial"/>
              </a:rPr>
              <a:t>(Vitamin</a:t>
            </a:r>
            <a:r>
              <a:rPr sz="1250" spc="40">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450850" marR="180340" indent="-201295">
              <a:lnSpc>
                <a:spcPct val="120700"/>
              </a:lnSpc>
              <a:buChar char="•"/>
              <a:tabLst>
                <a:tab pos="450850" algn="l"/>
              </a:tabLst>
            </a:pPr>
            <a:r>
              <a:rPr sz="1250">
                <a:solidFill>
                  <a:srgbClr val="434A5B"/>
                </a:solidFill>
                <a:latin typeface="Arial"/>
                <a:cs typeface="Arial"/>
              </a:rPr>
              <a:t>Ascorbyl</a:t>
            </a:r>
            <a:r>
              <a:rPr sz="1250" spc="85">
                <a:solidFill>
                  <a:srgbClr val="434A5B"/>
                </a:solidFill>
                <a:latin typeface="Arial"/>
                <a:cs typeface="Arial"/>
              </a:rPr>
              <a:t> </a:t>
            </a:r>
            <a:r>
              <a:rPr sz="1250">
                <a:solidFill>
                  <a:srgbClr val="434A5B"/>
                </a:solidFill>
                <a:latin typeface="Arial"/>
                <a:cs typeface="Arial"/>
              </a:rPr>
              <a:t>Glucoside</a:t>
            </a:r>
            <a:r>
              <a:rPr sz="1250" spc="150">
                <a:solidFill>
                  <a:srgbClr val="434A5B"/>
                </a:solidFill>
                <a:latin typeface="Arial"/>
                <a:cs typeface="Arial"/>
              </a:rPr>
              <a:t> </a:t>
            </a:r>
            <a:r>
              <a:rPr sz="1250" spc="-10">
                <a:solidFill>
                  <a:srgbClr val="434A5B"/>
                </a:solidFill>
                <a:latin typeface="Arial"/>
                <a:cs typeface="Arial"/>
              </a:rPr>
              <a:t>(Natural </a:t>
            </a:r>
            <a:r>
              <a:rPr sz="1250">
                <a:solidFill>
                  <a:srgbClr val="434A5B"/>
                </a:solidFill>
                <a:latin typeface="Arial"/>
                <a:cs typeface="Arial"/>
              </a:rPr>
              <a:t>Vitamin</a:t>
            </a:r>
            <a:r>
              <a:rPr sz="1250" spc="15">
                <a:solidFill>
                  <a:srgbClr val="434A5B"/>
                </a:solidFill>
                <a:latin typeface="Arial"/>
                <a:cs typeface="Arial"/>
              </a:rPr>
              <a:t> </a:t>
            </a:r>
            <a:r>
              <a:rPr sz="1250">
                <a:solidFill>
                  <a:srgbClr val="434A5B"/>
                </a:solidFill>
                <a:latin typeface="Arial"/>
                <a:cs typeface="Arial"/>
              </a:rPr>
              <a:t>C</a:t>
            </a:r>
            <a:r>
              <a:rPr sz="1250" spc="20">
                <a:solidFill>
                  <a:srgbClr val="434A5B"/>
                </a:solidFill>
                <a:latin typeface="Arial"/>
                <a:cs typeface="Arial"/>
              </a:rPr>
              <a:t> </a:t>
            </a:r>
            <a:r>
              <a:rPr sz="1250" spc="-10">
                <a:solidFill>
                  <a:srgbClr val="434A5B"/>
                </a:solidFill>
                <a:latin typeface="Arial"/>
                <a:cs typeface="Arial"/>
              </a:rPr>
              <a:t>derivative)</a:t>
            </a:r>
            <a:endParaRPr sz="1250">
              <a:latin typeface="Arial"/>
              <a:cs typeface="Arial"/>
            </a:endParaRPr>
          </a:p>
        </p:txBody>
      </p:sp>
      <p:sp>
        <p:nvSpPr>
          <p:cNvPr id="5" name="object 5"/>
          <p:cNvSpPr txBox="1"/>
          <p:nvPr/>
        </p:nvSpPr>
        <p:spPr>
          <a:xfrm>
            <a:off x="14184166" y="1759258"/>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6" name="object 6"/>
          <p:cNvSpPr txBox="1"/>
          <p:nvPr/>
        </p:nvSpPr>
        <p:spPr>
          <a:xfrm>
            <a:off x="14184141" y="2027076"/>
            <a:ext cx="3959860" cy="1556385"/>
          </a:xfrm>
          <a:prstGeom prst="rect">
            <a:avLst/>
          </a:prstGeom>
        </p:spPr>
        <p:txBody>
          <a:bodyPr vert="horz" wrap="square" lIns="0" tIns="12065" rIns="0" bIns="0" rtlCol="0">
            <a:spAutoFit/>
          </a:bodyPr>
          <a:lstStyle/>
          <a:p>
            <a:pPr marL="213360" marR="455295" indent="-200660">
              <a:lnSpc>
                <a:spcPct val="120800"/>
              </a:lnSpc>
              <a:spcBef>
                <a:spcPts val="95"/>
              </a:spcBef>
              <a:buChar char="•"/>
              <a:tabLst>
                <a:tab pos="213360" algn="l"/>
              </a:tabLst>
            </a:pPr>
            <a:r>
              <a:rPr sz="1250">
                <a:solidFill>
                  <a:srgbClr val="434A5B"/>
                </a:solidFill>
                <a:latin typeface="Arial"/>
                <a:cs typeface="Arial"/>
              </a:rPr>
              <a:t>Copper</a:t>
            </a:r>
            <a:r>
              <a:rPr sz="1250" spc="60">
                <a:solidFill>
                  <a:srgbClr val="434A5B"/>
                </a:solidFill>
                <a:latin typeface="Arial"/>
                <a:cs typeface="Arial"/>
              </a:rPr>
              <a:t> </a:t>
            </a:r>
            <a:r>
              <a:rPr sz="1250">
                <a:solidFill>
                  <a:srgbClr val="434A5B"/>
                </a:solidFill>
                <a:latin typeface="Arial"/>
                <a:cs typeface="Arial"/>
              </a:rPr>
              <a:t>and</a:t>
            </a:r>
            <a:r>
              <a:rPr sz="1250" spc="110">
                <a:solidFill>
                  <a:srgbClr val="434A5B"/>
                </a:solidFill>
                <a:latin typeface="Arial"/>
                <a:cs typeface="Arial"/>
              </a:rPr>
              <a:t> </a:t>
            </a:r>
            <a:r>
              <a:rPr sz="1250">
                <a:solidFill>
                  <a:srgbClr val="434A5B"/>
                </a:solidFill>
                <a:latin typeface="Arial"/>
                <a:cs typeface="Arial"/>
              </a:rPr>
              <a:t>Zinc</a:t>
            </a:r>
            <a:r>
              <a:rPr sz="1250" spc="110">
                <a:solidFill>
                  <a:srgbClr val="434A5B"/>
                </a:solidFill>
                <a:latin typeface="Arial"/>
                <a:cs typeface="Arial"/>
              </a:rPr>
              <a:t> </a:t>
            </a:r>
            <a:r>
              <a:rPr sz="1250">
                <a:solidFill>
                  <a:srgbClr val="434A5B"/>
                </a:solidFill>
                <a:latin typeface="Arial"/>
                <a:cs typeface="Arial"/>
              </a:rPr>
              <a:t>Gluconate</a:t>
            </a:r>
            <a:r>
              <a:rPr sz="1250" spc="110">
                <a:solidFill>
                  <a:srgbClr val="434A5B"/>
                </a:solidFill>
                <a:latin typeface="Arial"/>
                <a:cs typeface="Arial"/>
              </a:rPr>
              <a:t> </a:t>
            </a:r>
            <a:r>
              <a:rPr sz="1250">
                <a:solidFill>
                  <a:srgbClr val="434A5B"/>
                </a:solidFill>
                <a:latin typeface="Arial"/>
                <a:cs typeface="Arial"/>
              </a:rPr>
              <a:t>support</a:t>
            </a:r>
            <a:r>
              <a:rPr sz="1250" spc="110">
                <a:solidFill>
                  <a:srgbClr val="434A5B"/>
                </a:solidFill>
                <a:latin typeface="Arial"/>
                <a:cs typeface="Arial"/>
              </a:rPr>
              <a:t> </a:t>
            </a:r>
            <a:r>
              <a:rPr sz="1250" spc="-10">
                <a:solidFill>
                  <a:srgbClr val="434A5B"/>
                </a:solidFill>
                <a:latin typeface="Arial"/>
                <a:cs typeface="Arial"/>
              </a:rPr>
              <a:t>elasticity </a:t>
            </a:r>
            <a:r>
              <a:rPr sz="1250">
                <a:solidFill>
                  <a:srgbClr val="434A5B"/>
                </a:solidFill>
                <a:latin typeface="Arial"/>
                <a:cs typeface="Arial"/>
              </a:rPr>
              <a:t>and</a:t>
            </a:r>
            <a:r>
              <a:rPr sz="1250" spc="75">
                <a:solidFill>
                  <a:srgbClr val="434A5B"/>
                </a:solidFill>
                <a:latin typeface="Arial"/>
                <a:cs typeface="Arial"/>
              </a:rPr>
              <a:t> </a:t>
            </a:r>
            <a:r>
              <a:rPr sz="1250">
                <a:solidFill>
                  <a:srgbClr val="434A5B"/>
                </a:solidFill>
                <a:latin typeface="Arial"/>
                <a:cs typeface="Arial"/>
              </a:rPr>
              <a:t>reduce</a:t>
            </a:r>
            <a:r>
              <a:rPr sz="1250" spc="75">
                <a:solidFill>
                  <a:srgbClr val="434A5B"/>
                </a:solidFill>
                <a:latin typeface="Arial"/>
                <a:cs typeface="Arial"/>
              </a:rPr>
              <a:t> </a:t>
            </a:r>
            <a:r>
              <a:rPr sz="1250">
                <a:solidFill>
                  <a:srgbClr val="434A5B"/>
                </a:solidFill>
                <a:latin typeface="Arial"/>
                <a:cs typeface="Arial"/>
              </a:rPr>
              <a:t>the</a:t>
            </a:r>
            <a:r>
              <a:rPr sz="1250" spc="75">
                <a:solidFill>
                  <a:srgbClr val="434A5B"/>
                </a:solidFill>
                <a:latin typeface="Arial"/>
                <a:cs typeface="Arial"/>
              </a:rPr>
              <a:t> </a:t>
            </a:r>
            <a:r>
              <a:rPr sz="1250">
                <a:solidFill>
                  <a:srgbClr val="434A5B"/>
                </a:solidFill>
                <a:latin typeface="Arial"/>
                <a:cs typeface="Arial"/>
              </a:rPr>
              <a:t>appearance</a:t>
            </a:r>
            <a:r>
              <a:rPr sz="1250" spc="80">
                <a:solidFill>
                  <a:srgbClr val="434A5B"/>
                </a:solidFill>
                <a:latin typeface="Arial"/>
                <a:cs typeface="Arial"/>
              </a:rPr>
              <a:t> </a:t>
            </a:r>
            <a:r>
              <a:rPr sz="1250">
                <a:solidFill>
                  <a:srgbClr val="434A5B"/>
                </a:solidFill>
                <a:latin typeface="Arial"/>
                <a:cs typeface="Arial"/>
              </a:rPr>
              <a:t>of</a:t>
            </a:r>
            <a:r>
              <a:rPr sz="1250" spc="35">
                <a:solidFill>
                  <a:srgbClr val="434A5B"/>
                </a:solidFill>
                <a:latin typeface="Arial"/>
                <a:cs typeface="Arial"/>
              </a:rPr>
              <a:t> </a:t>
            </a:r>
            <a:r>
              <a:rPr sz="1250">
                <a:solidFill>
                  <a:srgbClr val="434A5B"/>
                </a:solidFill>
                <a:latin typeface="Arial"/>
                <a:cs typeface="Arial"/>
              </a:rPr>
              <a:t>fine</a:t>
            </a:r>
            <a:r>
              <a:rPr sz="1250" spc="80">
                <a:solidFill>
                  <a:srgbClr val="434A5B"/>
                </a:solidFill>
                <a:latin typeface="Arial"/>
                <a:cs typeface="Arial"/>
              </a:rPr>
              <a:t> </a:t>
            </a:r>
            <a:r>
              <a:rPr sz="1250" spc="-10">
                <a:solidFill>
                  <a:srgbClr val="434A5B"/>
                </a:solidFill>
                <a:latin typeface="Arial"/>
                <a:cs typeface="Arial"/>
              </a:rPr>
              <a:t>lines.</a:t>
            </a:r>
            <a:endParaRPr sz="1250">
              <a:latin typeface="Arial"/>
              <a:cs typeface="Arial"/>
            </a:endParaRPr>
          </a:p>
          <a:p>
            <a:pPr marL="212725" indent="-200025">
              <a:lnSpc>
                <a:spcPct val="100000"/>
              </a:lnSpc>
              <a:spcBef>
                <a:spcPts val="710"/>
              </a:spcBef>
              <a:buChar char="•"/>
              <a:tabLst>
                <a:tab pos="212725" algn="l"/>
              </a:tabLst>
            </a:pPr>
            <a:r>
              <a:rPr sz="1250" spc="-10">
                <a:solidFill>
                  <a:srgbClr val="434A5B"/>
                </a:solidFill>
                <a:latin typeface="Arial"/>
                <a:cs typeface="Arial"/>
              </a:rPr>
              <a:t>Rose</a:t>
            </a:r>
            <a:r>
              <a:rPr sz="1250" spc="45">
                <a:solidFill>
                  <a:srgbClr val="434A5B"/>
                </a:solidFill>
                <a:latin typeface="Arial"/>
                <a:cs typeface="Arial"/>
              </a:rPr>
              <a:t> </a:t>
            </a:r>
            <a:r>
              <a:rPr sz="1250">
                <a:solidFill>
                  <a:srgbClr val="434A5B"/>
                </a:solidFill>
                <a:latin typeface="Arial"/>
                <a:cs typeface="Arial"/>
              </a:rPr>
              <a:t>essential</a:t>
            </a:r>
            <a:r>
              <a:rPr sz="1250" spc="-5">
                <a:solidFill>
                  <a:srgbClr val="434A5B"/>
                </a:solidFill>
                <a:latin typeface="Arial"/>
                <a:cs typeface="Arial"/>
              </a:rPr>
              <a:t> </a:t>
            </a:r>
            <a:r>
              <a:rPr sz="1250">
                <a:solidFill>
                  <a:srgbClr val="434A5B"/>
                </a:solidFill>
                <a:latin typeface="Arial"/>
                <a:cs typeface="Arial"/>
              </a:rPr>
              <a:t>oil helps</a:t>
            </a:r>
            <a:r>
              <a:rPr sz="1250" spc="45">
                <a:solidFill>
                  <a:srgbClr val="434A5B"/>
                </a:solidFill>
                <a:latin typeface="Arial"/>
                <a:cs typeface="Arial"/>
              </a:rPr>
              <a:t> </a:t>
            </a:r>
            <a:r>
              <a:rPr sz="1250">
                <a:solidFill>
                  <a:srgbClr val="434A5B"/>
                </a:solidFill>
                <a:latin typeface="Arial"/>
                <a:cs typeface="Arial"/>
              </a:rPr>
              <a:t>hydrate</a:t>
            </a:r>
            <a:r>
              <a:rPr sz="1250" spc="50">
                <a:solidFill>
                  <a:srgbClr val="434A5B"/>
                </a:solidFill>
                <a:latin typeface="Arial"/>
                <a:cs typeface="Arial"/>
              </a:rPr>
              <a:t> </a:t>
            </a:r>
            <a:r>
              <a:rPr sz="1250">
                <a:solidFill>
                  <a:srgbClr val="434A5B"/>
                </a:solidFill>
                <a:latin typeface="Arial"/>
                <a:cs typeface="Arial"/>
              </a:rPr>
              <a:t>and</a:t>
            </a:r>
            <a:r>
              <a:rPr sz="1250" spc="45">
                <a:solidFill>
                  <a:srgbClr val="434A5B"/>
                </a:solidFill>
                <a:latin typeface="Arial"/>
                <a:cs typeface="Arial"/>
              </a:rPr>
              <a:t> </a:t>
            </a:r>
            <a:r>
              <a:rPr sz="1250" spc="-10">
                <a:solidFill>
                  <a:srgbClr val="434A5B"/>
                </a:solidFill>
                <a:latin typeface="Arial"/>
                <a:cs typeface="Arial"/>
              </a:rPr>
              <a:t>brighten.</a:t>
            </a:r>
            <a:endParaRPr sz="1250">
              <a:latin typeface="Arial"/>
              <a:cs typeface="Arial"/>
            </a:endParaRPr>
          </a:p>
          <a:p>
            <a:pPr marL="213360" marR="328930" indent="-201295">
              <a:lnSpc>
                <a:spcPct val="120800"/>
              </a:lnSpc>
              <a:spcBef>
                <a:spcPts val="390"/>
              </a:spcBef>
              <a:buChar char="•"/>
              <a:tabLst>
                <a:tab pos="213360" algn="l"/>
              </a:tabLst>
            </a:pPr>
            <a:r>
              <a:rPr sz="1250">
                <a:solidFill>
                  <a:srgbClr val="434A5B"/>
                </a:solidFill>
                <a:latin typeface="Arial"/>
                <a:cs typeface="Arial"/>
              </a:rPr>
              <a:t>Squalane</a:t>
            </a:r>
            <a:r>
              <a:rPr sz="1250" spc="55">
                <a:solidFill>
                  <a:srgbClr val="434A5B"/>
                </a:solidFill>
                <a:latin typeface="Arial"/>
                <a:cs typeface="Arial"/>
              </a:rPr>
              <a:t> </a:t>
            </a:r>
            <a:r>
              <a:rPr sz="1250">
                <a:solidFill>
                  <a:srgbClr val="434A5B"/>
                </a:solidFill>
                <a:latin typeface="Arial"/>
                <a:cs typeface="Arial"/>
              </a:rPr>
              <a:t>and</a:t>
            </a:r>
            <a:r>
              <a:rPr sz="1250" spc="60">
                <a:solidFill>
                  <a:srgbClr val="434A5B"/>
                </a:solidFill>
                <a:latin typeface="Arial"/>
                <a:cs typeface="Arial"/>
              </a:rPr>
              <a:t> </a:t>
            </a:r>
            <a:r>
              <a:rPr sz="1250">
                <a:solidFill>
                  <a:srgbClr val="434A5B"/>
                </a:solidFill>
                <a:latin typeface="Arial"/>
                <a:cs typeface="Arial"/>
              </a:rPr>
              <a:t>Beeswax</a:t>
            </a:r>
            <a:r>
              <a:rPr sz="1250" spc="60">
                <a:solidFill>
                  <a:srgbClr val="434A5B"/>
                </a:solidFill>
                <a:latin typeface="Arial"/>
                <a:cs typeface="Arial"/>
              </a:rPr>
              <a:t> </a:t>
            </a:r>
            <a:r>
              <a:rPr sz="1250">
                <a:solidFill>
                  <a:srgbClr val="434A5B"/>
                </a:solidFill>
                <a:latin typeface="Arial"/>
                <a:cs typeface="Arial"/>
              </a:rPr>
              <a:t>offer</a:t>
            </a:r>
            <a:r>
              <a:rPr sz="1250" spc="15">
                <a:solidFill>
                  <a:srgbClr val="434A5B"/>
                </a:solidFill>
                <a:latin typeface="Arial"/>
                <a:cs typeface="Arial"/>
              </a:rPr>
              <a:t> </a:t>
            </a:r>
            <a:r>
              <a:rPr sz="1250">
                <a:solidFill>
                  <a:srgbClr val="434A5B"/>
                </a:solidFill>
                <a:latin typeface="Arial"/>
                <a:cs typeface="Arial"/>
              </a:rPr>
              <a:t>soothing</a:t>
            </a:r>
            <a:r>
              <a:rPr sz="1250" spc="60">
                <a:solidFill>
                  <a:srgbClr val="434A5B"/>
                </a:solidFill>
                <a:latin typeface="Arial"/>
                <a:cs typeface="Arial"/>
              </a:rPr>
              <a:t> </a:t>
            </a:r>
            <a:r>
              <a:rPr sz="1250" spc="-10">
                <a:solidFill>
                  <a:srgbClr val="434A5B"/>
                </a:solidFill>
                <a:latin typeface="Arial"/>
                <a:cs typeface="Arial"/>
              </a:rPr>
              <a:t>moisture </a:t>
            </a:r>
            <a:r>
              <a:rPr sz="1250">
                <a:solidFill>
                  <a:srgbClr val="434A5B"/>
                </a:solidFill>
                <a:latin typeface="Arial"/>
                <a:cs typeface="Arial"/>
              </a:rPr>
              <a:t>without</a:t>
            </a:r>
            <a:r>
              <a:rPr sz="1250" spc="250">
                <a:solidFill>
                  <a:srgbClr val="434A5B"/>
                </a:solidFill>
                <a:latin typeface="Arial"/>
                <a:cs typeface="Arial"/>
              </a:rPr>
              <a:t> </a:t>
            </a:r>
            <a:r>
              <a:rPr sz="1250" spc="-10">
                <a:solidFill>
                  <a:srgbClr val="434A5B"/>
                </a:solidFill>
                <a:latin typeface="Arial"/>
                <a:cs typeface="Arial"/>
              </a:rPr>
              <a:t>heaviness.</a:t>
            </a:r>
            <a:endParaRPr sz="1250">
              <a:latin typeface="Arial"/>
              <a:cs typeface="Arial"/>
            </a:endParaRPr>
          </a:p>
          <a:p>
            <a:pPr marL="212725" indent="-200025">
              <a:lnSpc>
                <a:spcPct val="100000"/>
              </a:lnSpc>
              <a:spcBef>
                <a:spcPts val="710"/>
              </a:spcBef>
              <a:buChar char="•"/>
              <a:tabLst>
                <a:tab pos="212725" algn="l"/>
              </a:tabLst>
            </a:pPr>
            <a:r>
              <a:rPr sz="1250">
                <a:solidFill>
                  <a:srgbClr val="434A5B"/>
                </a:solidFill>
                <a:latin typeface="Arial"/>
                <a:cs typeface="Arial"/>
              </a:rPr>
              <a:t>Arnica</a:t>
            </a:r>
            <a:r>
              <a:rPr sz="1250" spc="50">
                <a:solidFill>
                  <a:srgbClr val="434A5B"/>
                </a:solidFill>
                <a:latin typeface="Arial"/>
                <a:cs typeface="Arial"/>
              </a:rPr>
              <a:t> </a:t>
            </a:r>
            <a:r>
              <a:rPr sz="1250">
                <a:solidFill>
                  <a:srgbClr val="434A5B"/>
                </a:solidFill>
                <a:latin typeface="Arial"/>
                <a:cs typeface="Arial"/>
              </a:rPr>
              <a:t>calms</a:t>
            </a:r>
            <a:r>
              <a:rPr sz="1250" spc="50">
                <a:solidFill>
                  <a:srgbClr val="434A5B"/>
                </a:solidFill>
                <a:latin typeface="Arial"/>
                <a:cs typeface="Arial"/>
              </a:rPr>
              <a:t> </a:t>
            </a:r>
            <a:r>
              <a:rPr sz="1250">
                <a:solidFill>
                  <a:srgbClr val="434A5B"/>
                </a:solidFill>
                <a:latin typeface="Arial"/>
                <a:cs typeface="Arial"/>
              </a:rPr>
              <a:t>puffiness</a:t>
            </a:r>
            <a:r>
              <a:rPr sz="1250" spc="50">
                <a:solidFill>
                  <a:srgbClr val="434A5B"/>
                </a:solidFill>
                <a:latin typeface="Arial"/>
                <a:cs typeface="Arial"/>
              </a:rPr>
              <a:t> </a:t>
            </a:r>
            <a:r>
              <a:rPr sz="1250">
                <a:solidFill>
                  <a:srgbClr val="434A5B"/>
                </a:solidFill>
                <a:latin typeface="Arial"/>
                <a:cs typeface="Arial"/>
              </a:rPr>
              <a:t>and</a:t>
            </a:r>
            <a:r>
              <a:rPr sz="1250" spc="50">
                <a:solidFill>
                  <a:srgbClr val="434A5B"/>
                </a:solidFill>
                <a:latin typeface="Arial"/>
                <a:cs typeface="Arial"/>
              </a:rPr>
              <a:t> </a:t>
            </a:r>
            <a:r>
              <a:rPr sz="1250">
                <a:solidFill>
                  <a:srgbClr val="434A5B"/>
                </a:solidFill>
                <a:latin typeface="Arial"/>
                <a:cs typeface="Arial"/>
              </a:rPr>
              <a:t>reduces</a:t>
            </a:r>
            <a:r>
              <a:rPr sz="1250" spc="55">
                <a:solidFill>
                  <a:srgbClr val="434A5B"/>
                </a:solidFill>
                <a:latin typeface="Arial"/>
                <a:cs typeface="Arial"/>
              </a:rPr>
              <a:t> </a:t>
            </a:r>
            <a:r>
              <a:rPr sz="1250">
                <a:solidFill>
                  <a:srgbClr val="434A5B"/>
                </a:solidFill>
                <a:latin typeface="Arial"/>
                <a:cs typeface="Arial"/>
              </a:rPr>
              <a:t>signs</a:t>
            </a:r>
            <a:r>
              <a:rPr sz="1250" spc="50">
                <a:solidFill>
                  <a:srgbClr val="434A5B"/>
                </a:solidFill>
                <a:latin typeface="Arial"/>
                <a:cs typeface="Arial"/>
              </a:rPr>
              <a:t> </a:t>
            </a:r>
            <a:r>
              <a:rPr sz="1250">
                <a:solidFill>
                  <a:srgbClr val="434A5B"/>
                </a:solidFill>
                <a:latin typeface="Arial"/>
                <a:cs typeface="Arial"/>
              </a:rPr>
              <a:t>of</a:t>
            </a:r>
            <a:r>
              <a:rPr sz="1250" spc="15">
                <a:solidFill>
                  <a:srgbClr val="434A5B"/>
                </a:solidFill>
                <a:latin typeface="Arial"/>
                <a:cs typeface="Arial"/>
              </a:rPr>
              <a:t> </a:t>
            </a:r>
            <a:r>
              <a:rPr sz="1250" spc="-10">
                <a:solidFill>
                  <a:srgbClr val="434A5B"/>
                </a:solidFill>
                <a:latin typeface="Arial"/>
                <a:cs typeface="Arial"/>
              </a:rPr>
              <a:t>fatigue.</a:t>
            </a:r>
            <a:endParaRPr sz="1250">
              <a:latin typeface="Arial"/>
              <a:cs typeface="Arial"/>
            </a:endParaRPr>
          </a:p>
        </p:txBody>
      </p:sp>
      <p:sp>
        <p:nvSpPr>
          <p:cNvPr id="7" name="object 7"/>
          <p:cNvSpPr txBox="1"/>
          <p:nvPr/>
        </p:nvSpPr>
        <p:spPr>
          <a:xfrm>
            <a:off x="11201543" y="5197632"/>
            <a:ext cx="2658745" cy="2815643"/>
          </a:xfrm>
          <a:prstGeom prst="rect">
            <a:avLst/>
          </a:prstGeom>
          <a:solidFill>
            <a:srgbClr val="EBEBED"/>
          </a:solidFill>
        </p:spPr>
        <p:txBody>
          <a:bodyPr vert="horz" wrap="square" lIns="0" tIns="209550" rIns="0" bIns="0" rtlCol="0" anchor="t">
            <a:spAutoFit/>
          </a:bodyPr>
          <a:lstStyle/>
          <a:p>
            <a:pPr marL="250190" algn="l">
              <a:lnSpc>
                <a:spcPct val="100000"/>
              </a:lnSpc>
              <a:spcBef>
                <a:spcPts val="1650"/>
              </a:spcBef>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50850" marR="426720" indent="-201295" algn="l">
              <a:lnSpc>
                <a:spcPct val="120700"/>
              </a:lnSpc>
              <a:spcBef>
                <a:spcPts val="555"/>
              </a:spcBef>
              <a:buChar char="•"/>
              <a:tabLst>
                <a:tab pos="450850" algn="l"/>
              </a:tabLst>
            </a:pPr>
            <a:r>
              <a:rPr sz="1250" spc="-35">
                <a:solidFill>
                  <a:srgbClr val="434A5B"/>
                </a:solidFill>
                <a:latin typeface="Arial"/>
                <a:cs typeface="Arial"/>
              </a:rPr>
              <a:t>Tap</a:t>
            </a:r>
            <a:r>
              <a:rPr sz="1250" spc="110">
                <a:solidFill>
                  <a:srgbClr val="434A5B"/>
                </a:solidFill>
                <a:latin typeface="Arial"/>
                <a:cs typeface="Arial"/>
              </a:rPr>
              <a:t> </a:t>
            </a:r>
            <a:r>
              <a:rPr sz="1250">
                <a:solidFill>
                  <a:srgbClr val="434A5B"/>
                </a:solidFill>
                <a:latin typeface="Arial"/>
                <a:cs typeface="Arial"/>
              </a:rPr>
              <a:t>gently</a:t>
            </a:r>
            <a:r>
              <a:rPr sz="1250" spc="15">
                <a:solidFill>
                  <a:srgbClr val="434A5B"/>
                </a:solidFill>
                <a:latin typeface="Arial"/>
                <a:cs typeface="Arial"/>
              </a:rPr>
              <a:t> </a:t>
            </a:r>
            <a:r>
              <a:rPr sz="1250">
                <a:solidFill>
                  <a:srgbClr val="434A5B"/>
                </a:solidFill>
                <a:latin typeface="Arial"/>
                <a:cs typeface="Arial"/>
              </a:rPr>
              <a:t>with</a:t>
            </a:r>
            <a:r>
              <a:rPr sz="1250" spc="55">
                <a:solidFill>
                  <a:srgbClr val="434A5B"/>
                </a:solidFill>
                <a:latin typeface="Arial"/>
                <a:cs typeface="Arial"/>
              </a:rPr>
              <a:t> </a:t>
            </a:r>
            <a:r>
              <a:rPr sz="1250">
                <a:solidFill>
                  <a:srgbClr val="434A5B"/>
                </a:solidFill>
                <a:latin typeface="Arial"/>
                <a:cs typeface="Arial"/>
              </a:rPr>
              <a:t>your</a:t>
            </a:r>
            <a:r>
              <a:rPr sz="1250" spc="65">
                <a:solidFill>
                  <a:srgbClr val="434A5B"/>
                </a:solidFill>
                <a:latin typeface="Arial"/>
                <a:cs typeface="Arial"/>
              </a:rPr>
              <a:t> </a:t>
            </a:r>
            <a:r>
              <a:rPr sz="1250" spc="-20">
                <a:solidFill>
                  <a:srgbClr val="434A5B"/>
                </a:solidFill>
                <a:latin typeface="Arial"/>
                <a:cs typeface="Arial"/>
              </a:rPr>
              <a:t>ring </a:t>
            </a:r>
            <a:r>
              <a:rPr sz="1250">
                <a:solidFill>
                  <a:srgbClr val="434A5B"/>
                </a:solidFill>
                <a:latin typeface="Arial"/>
                <a:cs typeface="Arial"/>
              </a:rPr>
              <a:t>finger</a:t>
            </a:r>
            <a:r>
              <a:rPr sz="1250" spc="30">
                <a:solidFill>
                  <a:srgbClr val="434A5B"/>
                </a:solidFill>
                <a:latin typeface="Arial"/>
                <a:cs typeface="Arial"/>
              </a:rPr>
              <a:t> </a:t>
            </a:r>
            <a:r>
              <a:rPr sz="1250">
                <a:solidFill>
                  <a:srgbClr val="434A5B"/>
                </a:solidFill>
                <a:latin typeface="Arial"/>
                <a:cs typeface="Arial"/>
              </a:rPr>
              <a:t>around</a:t>
            </a:r>
            <a:r>
              <a:rPr sz="1250" spc="75">
                <a:solidFill>
                  <a:srgbClr val="434A5B"/>
                </a:solidFill>
                <a:latin typeface="Arial"/>
                <a:cs typeface="Arial"/>
              </a:rPr>
              <a:t> </a:t>
            </a:r>
            <a:r>
              <a:rPr sz="1250">
                <a:solidFill>
                  <a:srgbClr val="434A5B"/>
                </a:solidFill>
                <a:latin typeface="Arial"/>
                <a:cs typeface="Arial"/>
              </a:rPr>
              <a:t>the</a:t>
            </a:r>
            <a:r>
              <a:rPr sz="1250" spc="75">
                <a:solidFill>
                  <a:srgbClr val="434A5B"/>
                </a:solidFill>
                <a:latin typeface="Arial"/>
                <a:cs typeface="Arial"/>
              </a:rPr>
              <a:t> </a:t>
            </a:r>
            <a:r>
              <a:rPr sz="1250" spc="-10">
                <a:solidFill>
                  <a:srgbClr val="434A5B"/>
                </a:solidFill>
                <a:latin typeface="Arial"/>
                <a:cs typeface="Arial"/>
              </a:rPr>
              <a:t>orbital bone.</a:t>
            </a:r>
            <a:endParaRPr sz="1250">
              <a:latin typeface="Arial"/>
              <a:cs typeface="Arial"/>
            </a:endParaRPr>
          </a:p>
          <a:p>
            <a:pPr marL="450850" marR="276860" indent="-201295" algn="l">
              <a:lnSpc>
                <a:spcPct val="120700"/>
              </a:lnSpc>
              <a:spcBef>
                <a:spcPts val="590"/>
              </a:spcBef>
              <a:buChar char="•"/>
              <a:tabLst>
                <a:tab pos="450850" algn="l"/>
              </a:tabLst>
            </a:pPr>
            <a:r>
              <a:rPr sz="1250">
                <a:solidFill>
                  <a:srgbClr val="434A5B"/>
                </a:solidFill>
                <a:latin typeface="Arial"/>
                <a:cs typeface="Arial"/>
              </a:rPr>
              <a:t>Store</a:t>
            </a:r>
            <a:r>
              <a:rPr sz="1250" spc="40">
                <a:solidFill>
                  <a:srgbClr val="434A5B"/>
                </a:solidFill>
                <a:latin typeface="Arial"/>
                <a:cs typeface="Arial"/>
              </a:rPr>
              <a:t> </a:t>
            </a:r>
            <a:r>
              <a:rPr sz="1250">
                <a:solidFill>
                  <a:srgbClr val="434A5B"/>
                </a:solidFill>
                <a:latin typeface="Arial"/>
                <a:cs typeface="Arial"/>
              </a:rPr>
              <a:t>in</a:t>
            </a:r>
            <a:r>
              <a:rPr sz="1250" spc="40">
                <a:solidFill>
                  <a:srgbClr val="434A5B"/>
                </a:solidFill>
                <a:latin typeface="Arial"/>
                <a:cs typeface="Arial"/>
              </a:rPr>
              <a:t> </a:t>
            </a:r>
            <a:r>
              <a:rPr sz="1250">
                <a:solidFill>
                  <a:srgbClr val="434A5B"/>
                </a:solidFill>
                <a:latin typeface="Arial"/>
                <a:cs typeface="Arial"/>
              </a:rPr>
              <a:t>the</a:t>
            </a:r>
            <a:r>
              <a:rPr sz="1250" spc="40">
                <a:solidFill>
                  <a:srgbClr val="434A5B"/>
                </a:solidFill>
                <a:latin typeface="Arial"/>
                <a:cs typeface="Arial"/>
              </a:rPr>
              <a:t> </a:t>
            </a:r>
            <a:r>
              <a:rPr sz="1250">
                <a:solidFill>
                  <a:srgbClr val="434A5B"/>
                </a:solidFill>
                <a:latin typeface="Arial"/>
                <a:cs typeface="Arial"/>
              </a:rPr>
              <a:t>fridge</a:t>
            </a:r>
            <a:r>
              <a:rPr sz="1250" spc="45">
                <a:solidFill>
                  <a:srgbClr val="434A5B"/>
                </a:solidFill>
                <a:latin typeface="Arial"/>
                <a:cs typeface="Arial"/>
              </a:rPr>
              <a:t> </a:t>
            </a:r>
            <a:r>
              <a:rPr sz="1250">
                <a:solidFill>
                  <a:srgbClr val="434A5B"/>
                </a:solidFill>
                <a:latin typeface="Arial"/>
                <a:cs typeface="Arial"/>
              </a:rPr>
              <a:t>for </a:t>
            </a:r>
            <a:r>
              <a:rPr sz="1250" spc="-10">
                <a:solidFill>
                  <a:srgbClr val="434A5B"/>
                </a:solidFill>
                <a:latin typeface="Arial"/>
                <a:cs typeface="Arial"/>
              </a:rPr>
              <a:t>extra </a:t>
            </a:r>
            <a:r>
              <a:rPr sz="1250">
                <a:solidFill>
                  <a:srgbClr val="434A5B"/>
                </a:solidFill>
                <a:latin typeface="Arial"/>
                <a:cs typeface="Arial"/>
              </a:rPr>
              <a:t>de-puffing</a:t>
            </a:r>
            <a:r>
              <a:rPr sz="1250" spc="250">
                <a:solidFill>
                  <a:srgbClr val="434A5B"/>
                </a:solidFill>
                <a:latin typeface="Arial"/>
                <a:cs typeface="Arial"/>
              </a:rPr>
              <a:t> </a:t>
            </a:r>
            <a:r>
              <a:rPr sz="1250" spc="-10">
                <a:solidFill>
                  <a:srgbClr val="434A5B"/>
                </a:solidFill>
                <a:latin typeface="Arial"/>
                <a:cs typeface="Arial"/>
              </a:rPr>
              <a:t>effect.</a:t>
            </a:r>
            <a:endParaRPr sz="1250">
              <a:latin typeface="Arial"/>
              <a:cs typeface="Arial"/>
            </a:endParaRPr>
          </a:p>
          <a:p>
            <a:pPr marL="450850" marR="572770" indent="-200660" algn="l">
              <a:lnSpc>
                <a:spcPct val="120900"/>
              </a:lnSpc>
              <a:spcBef>
                <a:spcPts val="595"/>
              </a:spcBef>
              <a:buChar char="•"/>
              <a:tabLst>
                <a:tab pos="450850" algn="l"/>
              </a:tabLst>
            </a:pPr>
            <a:r>
              <a:rPr sz="1250">
                <a:solidFill>
                  <a:srgbClr val="434A5B"/>
                </a:solidFill>
                <a:latin typeface="Arial"/>
                <a:cs typeface="Arial"/>
              </a:rPr>
              <a:t>Use</a:t>
            </a:r>
            <a:r>
              <a:rPr sz="1250" spc="105">
                <a:solidFill>
                  <a:srgbClr val="434A5B"/>
                </a:solidFill>
                <a:latin typeface="Arial"/>
                <a:cs typeface="Arial"/>
              </a:rPr>
              <a:t> </a:t>
            </a:r>
            <a:r>
              <a:rPr sz="1250">
                <a:solidFill>
                  <a:srgbClr val="434A5B"/>
                </a:solidFill>
                <a:latin typeface="Arial"/>
                <a:cs typeface="Arial"/>
              </a:rPr>
              <a:t>under</a:t>
            </a:r>
            <a:r>
              <a:rPr sz="1250" spc="55">
                <a:solidFill>
                  <a:srgbClr val="434A5B"/>
                </a:solidFill>
                <a:latin typeface="Arial"/>
                <a:cs typeface="Arial"/>
              </a:rPr>
              <a:t> </a:t>
            </a:r>
            <a:r>
              <a:rPr sz="1250">
                <a:solidFill>
                  <a:srgbClr val="434A5B"/>
                </a:solidFill>
                <a:latin typeface="Arial"/>
                <a:cs typeface="Arial"/>
              </a:rPr>
              <a:t>makeup</a:t>
            </a:r>
            <a:r>
              <a:rPr sz="1250" spc="105">
                <a:solidFill>
                  <a:srgbClr val="434A5B"/>
                </a:solidFill>
                <a:latin typeface="Arial"/>
                <a:cs typeface="Arial"/>
              </a:rPr>
              <a:t> </a:t>
            </a:r>
            <a:r>
              <a:rPr sz="1250" spc="-25">
                <a:solidFill>
                  <a:srgbClr val="434A5B"/>
                </a:solidFill>
                <a:latin typeface="Arial"/>
                <a:cs typeface="Arial"/>
              </a:rPr>
              <a:t>for </a:t>
            </a:r>
            <a:r>
              <a:rPr sz="1250">
                <a:solidFill>
                  <a:srgbClr val="434A5B"/>
                </a:solidFill>
                <a:latin typeface="Arial"/>
                <a:cs typeface="Arial"/>
              </a:rPr>
              <a:t>a</a:t>
            </a:r>
            <a:r>
              <a:rPr sz="1250" spc="90">
                <a:solidFill>
                  <a:srgbClr val="434A5B"/>
                </a:solidFill>
                <a:latin typeface="Arial"/>
                <a:cs typeface="Arial"/>
              </a:rPr>
              <a:t> </a:t>
            </a:r>
            <a:r>
              <a:rPr sz="1250">
                <a:solidFill>
                  <a:srgbClr val="434A5B"/>
                </a:solidFill>
                <a:latin typeface="Arial"/>
                <a:cs typeface="Arial"/>
              </a:rPr>
              <a:t>smoother</a:t>
            </a:r>
            <a:r>
              <a:rPr sz="1250" spc="45">
                <a:solidFill>
                  <a:srgbClr val="434A5B"/>
                </a:solidFill>
                <a:latin typeface="Arial"/>
                <a:cs typeface="Arial"/>
              </a:rPr>
              <a:t> </a:t>
            </a:r>
            <a:r>
              <a:rPr sz="1250" spc="-10">
                <a:solidFill>
                  <a:srgbClr val="434A5B"/>
                </a:solidFill>
                <a:latin typeface="Arial"/>
                <a:cs typeface="Arial"/>
              </a:rPr>
              <a:t>finish.</a:t>
            </a:r>
            <a:endParaRPr sz="1250">
              <a:latin typeface="Arial"/>
              <a:cs typeface="Arial"/>
            </a:endParaRPr>
          </a:p>
          <a:p>
            <a:pPr marL="450850" marR="581660" indent="-201295" algn="l">
              <a:lnSpc>
                <a:spcPct val="120700"/>
              </a:lnSpc>
              <a:spcBef>
                <a:spcPts val="590"/>
              </a:spcBef>
              <a:buChar char="•"/>
              <a:tabLst>
                <a:tab pos="450850" algn="l"/>
              </a:tabLst>
            </a:pPr>
            <a:r>
              <a:rPr sz="1250">
                <a:solidFill>
                  <a:srgbClr val="434A5B"/>
                </a:solidFill>
                <a:latin typeface="Arial"/>
                <a:cs typeface="Arial"/>
              </a:rPr>
              <a:t>Apply</a:t>
            </a:r>
            <a:r>
              <a:rPr sz="1250" spc="45">
                <a:solidFill>
                  <a:srgbClr val="434A5B"/>
                </a:solidFill>
                <a:latin typeface="Arial"/>
                <a:cs typeface="Arial"/>
              </a:rPr>
              <a:t> </a:t>
            </a:r>
            <a:r>
              <a:rPr sz="1250">
                <a:solidFill>
                  <a:srgbClr val="434A5B"/>
                </a:solidFill>
                <a:latin typeface="Arial"/>
                <a:cs typeface="Arial"/>
              </a:rPr>
              <a:t>to</a:t>
            </a:r>
            <a:r>
              <a:rPr sz="1250" spc="100">
                <a:solidFill>
                  <a:srgbClr val="434A5B"/>
                </a:solidFill>
                <a:latin typeface="Arial"/>
                <a:cs typeface="Arial"/>
              </a:rPr>
              <a:t> </a:t>
            </a:r>
            <a:r>
              <a:rPr sz="1250">
                <a:solidFill>
                  <a:srgbClr val="434A5B"/>
                </a:solidFill>
                <a:latin typeface="Arial"/>
                <a:cs typeface="Arial"/>
              </a:rPr>
              <a:t>smile</a:t>
            </a:r>
            <a:r>
              <a:rPr sz="1250" spc="100">
                <a:solidFill>
                  <a:srgbClr val="434A5B"/>
                </a:solidFill>
                <a:latin typeface="Arial"/>
                <a:cs typeface="Arial"/>
              </a:rPr>
              <a:t> </a:t>
            </a:r>
            <a:r>
              <a:rPr sz="1250">
                <a:solidFill>
                  <a:srgbClr val="434A5B"/>
                </a:solidFill>
                <a:latin typeface="Arial"/>
                <a:cs typeface="Arial"/>
              </a:rPr>
              <a:t>lines</a:t>
            </a:r>
            <a:r>
              <a:rPr sz="1250" spc="95">
                <a:solidFill>
                  <a:srgbClr val="434A5B"/>
                </a:solidFill>
                <a:latin typeface="Arial"/>
                <a:cs typeface="Arial"/>
              </a:rPr>
              <a:t> </a:t>
            </a:r>
            <a:r>
              <a:rPr sz="1250" spc="-25">
                <a:solidFill>
                  <a:srgbClr val="434A5B"/>
                </a:solidFill>
                <a:latin typeface="Arial"/>
                <a:cs typeface="Arial"/>
              </a:rPr>
              <a:t>as </a:t>
            </a:r>
            <a:r>
              <a:rPr sz="1250">
                <a:solidFill>
                  <a:srgbClr val="434A5B"/>
                </a:solidFill>
                <a:latin typeface="Arial"/>
                <a:cs typeface="Arial"/>
              </a:rPr>
              <a:t>a</a:t>
            </a:r>
            <a:r>
              <a:rPr sz="1250" spc="100">
                <a:solidFill>
                  <a:srgbClr val="434A5B"/>
                </a:solidFill>
                <a:latin typeface="Arial"/>
                <a:cs typeface="Arial"/>
              </a:rPr>
              <a:t> </a:t>
            </a:r>
            <a:r>
              <a:rPr sz="1250">
                <a:solidFill>
                  <a:srgbClr val="434A5B"/>
                </a:solidFill>
                <a:latin typeface="Arial"/>
                <a:cs typeface="Arial"/>
              </a:rPr>
              <a:t>brightening</a:t>
            </a:r>
            <a:r>
              <a:rPr sz="1250" spc="100">
                <a:solidFill>
                  <a:srgbClr val="434A5B"/>
                </a:solidFill>
                <a:latin typeface="Arial"/>
                <a:cs typeface="Arial"/>
              </a:rPr>
              <a:t> </a:t>
            </a:r>
            <a:r>
              <a:rPr sz="1250" spc="-10">
                <a:solidFill>
                  <a:srgbClr val="434A5B"/>
                </a:solidFill>
                <a:latin typeface="Arial"/>
                <a:cs typeface="Arial"/>
              </a:rPr>
              <a:t>boost.</a:t>
            </a:r>
            <a:endParaRPr sz="1250">
              <a:latin typeface="Arial"/>
              <a:cs typeface="Arial"/>
            </a:endParaRPr>
          </a:p>
        </p:txBody>
      </p:sp>
      <p:sp>
        <p:nvSpPr>
          <p:cNvPr id="8" name="object 8"/>
          <p:cNvSpPr txBox="1">
            <a:spLocks noGrp="1"/>
          </p:cNvSpPr>
          <p:nvPr>
            <p:ph type="title"/>
          </p:nvPr>
        </p:nvSpPr>
        <p:spPr>
          <a:xfrm>
            <a:off x="1124815" y="1538153"/>
            <a:ext cx="4779009" cy="747395"/>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90" dirty="0">
                <a:solidFill>
                  <a:srgbClr val="616A7C"/>
                </a:solidFill>
                <a:latin typeface="Raleway"/>
              </a:rPr>
              <a:t> </a:t>
            </a:r>
            <a:r>
              <a:rPr sz="4700" spc="-254" dirty="0">
                <a:solidFill>
                  <a:srgbClr val="616A7C"/>
                </a:solidFill>
                <a:latin typeface="Raleway"/>
              </a:rPr>
              <a:t>E</a:t>
            </a:r>
            <a:r>
              <a:rPr sz="4700" spc="-85" dirty="0">
                <a:solidFill>
                  <a:srgbClr val="616A7C"/>
                </a:solidFill>
                <a:latin typeface="Raleway"/>
              </a:rPr>
              <a:t> </a:t>
            </a:r>
            <a:r>
              <a:rPr sz="1650" i="1" spc="50" dirty="0">
                <a:solidFill>
                  <a:srgbClr val="616A7C"/>
                </a:solidFill>
                <a:latin typeface="Raleway"/>
                <a:cs typeface="Arial"/>
              </a:rPr>
              <a:t>Natural</a:t>
            </a:r>
            <a:r>
              <a:rPr sz="1650" i="1" spc="-90" dirty="0">
                <a:solidFill>
                  <a:srgbClr val="616A7C"/>
                </a:solidFill>
                <a:latin typeface="Raleway"/>
                <a:cs typeface="Arial"/>
              </a:rPr>
              <a:t> </a:t>
            </a:r>
            <a:r>
              <a:rPr sz="1650" i="1" dirty="0">
                <a:solidFill>
                  <a:srgbClr val="616A7C"/>
                </a:solidFill>
                <a:latin typeface="Raleway"/>
                <a:cs typeface="Arial"/>
              </a:rPr>
              <a:t>Origin</a:t>
            </a:r>
            <a:r>
              <a:rPr sz="1650" i="1" spc="-40" dirty="0">
                <a:solidFill>
                  <a:srgbClr val="616A7C"/>
                </a:solidFill>
                <a:latin typeface="Raleway"/>
                <a:cs typeface="Arial"/>
              </a:rPr>
              <a:t> </a:t>
            </a:r>
            <a:r>
              <a:rPr sz="1650" i="1" dirty="0">
                <a:solidFill>
                  <a:srgbClr val="616A7C"/>
                </a:solidFill>
                <a:latin typeface="Raleway"/>
                <a:cs typeface="Arial"/>
              </a:rPr>
              <a:t>Index</a:t>
            </a:r>
            <a:r>
              <a:rPr sz="1650" i="1" spc="-45" dirty="0">
                <a:solidFill>
                  <a:srgbClr val="616A7C"/>
                </a:solidFill>
                <a:latin typeface="Raleway"/>
                <a:cs typeface="Arial"/>
              </a:rPr>
              <a:t> </a:t>
            </a:r>
            <a:r>
              <a:rPr sz="1650" i="1" spc="-50" dirty="0">
                <a:solidFill>
                  <a:srgbClr val="616A7C"/>
                </a:solidFill>
                <a:latin typeface="Raleway"/>
                <a:cs typeface="Arial"/>
              </a:rPr>
              <a:t>93%</a:t>
            </a:r>
            <a:endParaRPr lang="en-US" sz="1650" dirty="0">
              <a:latin typeface="Raleway"/>
              <a:cs typeface="Arial"/>
            </a:endParaRPr>
          </a:p>
        </p:txBody>
      </p:sp>
      <p:sp>
        <p:nvSpPr>
          <p:cNvPr id="9" name="object 9"/>
          <p:cNvSpPr txBox="1"/>
          <p:nvPr/>
        </p:nvSpPr>
        <p:spPr>
          <a:xfrm>
            <a:off x="1116447" y="2195228"/>
            <a:ext cx="3023870" cy="747395"/>
          </a:xfrm>
          <a:prstGeom prst="rect">
            <a:avLst/>
          </a:prstGeom>
        </p:spPr>
        <p:txBody>
          <a:bodyPr vert="horz" wrap="square" lIns="0" tIns="17145" rIns="0" bIns="0" rtlCol="0" anchor="t">
            <a:spAutoFit/>
          </a:bodyPr>
          <a:lstStyle/>
          <a:p>
            <a:pPr marL="12700">
              <a:lnSpc>
                <a:spcPct val="100000"/>
              </a:lnSpc>
              <a:spcBef>
                <a:spcPts val="135"/>
              </a:spcBef>
            </a:pPr>
            <a:r>
              <a:rPr sz="4700">
                <a:solidFill>
                  <a:srgbClr val="434A5B"/>
                </a:solidFill>
                <a:latin typeface="Raleway"/>
                <a:cs typeface="Arial"/>
              </a:rPr>
              <a:t>Eye</a:t>
            </a:r>
            <a:r>
              <a:rPr sz="4700" spc="-265">
                <a:solidFill>
                  <a:srgbClr val="434A5B"/>
                </a:solidFill>
                <a:latin typeface="Raleway"/>
                <a:cs typeface="Arial"/>
              </a:rPr>
              <a:t> </a:t>
            </a:r>
            <a:r>
              <a:rPr sz="4700" spc="-20">
                <a:solidFill>
                  <a:srgbClr val="434A5B"/>
                </a:solidFill>
                <a:latin typeface="Raleway"/>
                <a:cs typeface="Arial"/>
              </a:rPr>
              <a:t>Cream</a:t>
            </a:r>
            <a:endParaRPr sz="4700">
              <a:latin typeface="Raleway"/>
              <a:cs typeface="Arial"/>
            </a:endParaRPr>
          </a:p>
        </p:txBody>
      </p:sp>
      <p:sp>
        <p:nvSpPr>
          <p:cNvPr id="10" name="object 10"/>
          <p:cNvSpPr txBox="1"/>
          <p:nvPr/>
        </p:nvSpPr>
        <p:spPr>
          <a:xfrm>
            <a:off x="1115482" y="3217637"/>
            <a:ext cx="7620605" cy="359714"/>
          </a:xfrm>
          <a:prstGeom prst="rect">
            <a:avLst/>
          </a:prstGeom>
        </p:spPr>
        <p:txBody>
          <a:bodyPr vert="horz" wrap="square" lIns="0" tIns="13335" rIns="0" bIns="0" rtlCol="0" anchor="t">
            <a:spAutoFit/>
          </a:bodyPr>
          <a:lstStyle/>
          <a:p>
            <a:pPr marL="12700" marR="5080">
              <a:lnSpc>
                <a:spcPct val="100000"/>
              </a:lnSpc>
              <a:spcBef>
                <a:spcPts val="105"/>
              </a:spcBef>
            </a:pPr>
            <a:r>
              <a:rPr sz="2250" b="1" spc="-45">
                <a:solidFill>
                  <a:srgbClr val="434A5B"/>
                </a:solidFill>
                <a:latin typeface="Raleway"/>
                <a:cs typeface="Arial"/>
              </a:rPr>
              <a:t>Purpose:</a:t>
            </a:r>
            <a:r>
              <a:rPr sz="2250" b="1" spc="-90">
                <a:solidFill>
                  <a:srgbClr val="434A5B"/>
                </a:solidFill>
                <a:latin typeface="Raleway"/>
                <a:cs typeface="Arial"/>
              </a:rPr>
              <a:t> </a:t>
            </a:r>
            <a:r>
              <a:rPr sz="2250">
                <a:solidFill>
                  <a:srgbClr val="434A5B"/>
                </a:solidFill>
                <a:latin typeface="Raleway"/>
                <a:cs typeface="Arial"/>
              </a:rPr>
              <a:t>Refresh</a:t>
            </a:r>
            <a:r>
              <a:rPr sz="2250" spc="-65">
                <a:solidFill>
                  <a:srgbClr val="434A5B"/>
                </a:solidFill>
                <a:latin typeface="Raleway"/>
                <a:cs typeface="Arial"/>
              </a:rPr>
              <a:t> </a:t>
            </a:r>
            <a:r>
              <a:rPr sz="2250" spc="50">
                <a:solidFill>
                  <a:srgbClr val="434A5B"/>
                </a:solidFill>
                <a:latin typeface="Raleway"/>
                <a:cs typeface="Arial"/>
              </a:rPr>
              <a:t>and</a:t>
            </a:r>
            <a:r>
              <a:rPr sz="2250" spc="-65">
                <a:solidFill>
                  <a:srgbClr val="434A5B"/>
                </a:solidFill>
                <a:latin typeface="Raleway"/>
                <a:cs typeface="Arial"/>
              </a:rPr>
              <a:t> </a:t>
            </a:r>
            <a:r>
              <a:rPr sz="2250" spc="-10">
                <a:solidFill>
                  <a:srgbClr val="434A5B"/>
                </a:solidFill>
                <a:latin typeface="Raleway"/>
                <a:cs typeface="Arial"/>
              </a:rPr>
              <a:t>rejuvenate </a:t>
            </a:r>
            <a:r>
              <a:rPr sz="2250" spc="60">
                <a:solidFill>
                  <a:srgbClr val="434A5B"/>
                </a:solidFill>
                <a:latin typeface="Raleway"/>
                <a:cs typeface="Arial"/>
              </a:rPr>
              <a:t>the</a:t>
            </a:r>
            <a:r>
              <a:rPr sz="2250" spc="-5">
                <a:solidFill>
                  <a:srgbClr val="434A5B"/>
                </a:solidFill>
                <a:latin typeface="Raleway"/>
                <a:cs typeface="Arial"/>
              </a:rPr>
              <a:t> </a:t>
            </a:r>
            <a:r>
              <a:rPr sz="2250" spc="50">
                <a:solidFill>
                  <a:srgbClr val="434A5B"/>
                </a:solidFill>
                <a:latin typeface="Raleway"/>
                <a:cs typeface="Arial"/>
              </a:rPr>
              <a:t>delicate</a:t>
            </a:r>
            <a:r>
              <a:rPr sz="2250" spc="5">
                <a:solidFill>
                  <a:srgbClr val="434A5B"/>
                </a:solidFill>
                <a:latin typeface="Raleway"/>
                <a:cs typeface="Arial"/>
              </a:rPr>
              <a:t> </a:t>
            </a:r>
            <a:r>
              <a:rPr sz="2250">
                <a:solidFill>
                  <a:srgbClr val="434A5B"/>
                </a:solidFill>
                <a:latin typeface="Raleway"/>
                <a:cs typeface="Arial"/>
              </a:rPr>
              <a:t>eye</a:t>
            </a:r>
            <a:r>
              <a:rPr sz="2250" spc="10">
                <a:solidFill>
                  <a:srgbClr val="434A5B"/>
                </a:solidFill>
                <a:latin typeface="Raleway"/>
                <a:cs typeface="Arial"/>
              </a:rPr>
              <a:t> </a:t>
            </a:r>
            <a:r>
              <a:rPr sz="2250" spc="-20">
                <a:solidFill>
                  <a:srgbClr val="434A5B"/>
                </a:solidFill>
                <a:latin typeface="Raleway"/>
                <a:cs typeface="Arial"/>
              </a:rPr>
              <a:t>area.</a:t>
            </a:r>
            <a:endParaRPr sz="2250">
              <a:latin typeface="Raleway"/>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0052049" cy="11308556"/>
          </a:xfrm>
          <a:prstGeom prst="rect">
            <a:avLst/>
          </a:prstGeom>
        </p:spPr>
      </p:pic>
      <p:sp>
        <p:nvSpPr>
          <p:cNvPr id="3" name="object 3"/>
          <p:cNvSpPr txBox="1">
            <a:spLocks noGrp="1"/>
          </p:cNvSpPr>
          <p:nvPr>
            <p:ph type="title"/>
          </p:nvPr>
        </p:nvSpPr>
        <p:spPr>
          <a:xfrm>
            <a:off x="1176086" y="1552549"/>
            <a:ext cx="4389755" cy="747395"/>
          </a:xfrm>
          <a:prstGeom prst="rect">
            <a:avLst/>
          </a:prstGeom>
        </p:spPr>
        <p:txBody>
          <a:bodyPr vert="horz" wrap="square" lIns="0" tIns="17145" rIns="0" bIns="0" rtlCol="0" anchor="t">
            <a:spAutoFit/>
          </a:bodyPr>
          <a:lstStyle/>
          <a:p>
            <a:pPr marL="12700">
              <a:lnSpc>
                <a:spcPct val="100000"/>
              </a:lnSpc>
              <a:spcBef>
                <a:spcPts val="135"/>
              </a:spcBef>
            </a:pPr>
            <a:r>
              <a:rPr sz="4700" spc="60" dirty="0">
                <a:solidFill>
                  <a:srgbClr val="616A7C"/>
                </a:solidFill>
                <a:latin typeface="Raleway"/>
              </a:rPr>
              <a:t>Step</a:t>
            </a:r>
            <a:r>
              <a:rPr sz="4700" spc="-125" dirty="0">
                <a:solidFill>
                  <a:srgbClr val="616A7C"/>
                </a:solidFill>
                <a:latin typeface="Raleway"/>
              </a:rPr>
              <a:t> </a:t>
            </a:r>
            <a:r>
              <a:rPr sz="4700" dirty="0">
                <a:solidFill>
                  <a:srgbClr val="616A7C"/>
                </a:solidFill>
                <a:latin typeface="Raleway"/>
              </a:rPr>
              <a:t>O</a:t>
            </a:r>
            <a:r>
              <a:rPr sz="4700" spc="-125" dirty="0">
                <a:solidFill>
                  <a:srgbClr val="616A7C"/>
                </a:solidFill>
                <a:latin typeface="Raleway"/>
              </a:rPr>
              <a:t> </a:t>
            </a:r>
            <a:r>
              <a:rPr sz="1650" i="1" spc="50" dirty="0">
                <a:solidFill>
                  <a:srgbClr val="616A7C"/>
                </a:solidFill>
                <a:latin typeface="Raleway"/>
                <a:cs typeface="Arial"/>
              </a:rPr>
              <a:t>Natural</a:t>
            </a:r>
            <a:r>
              <a:rPr sz="1650" i="1" spc="-100" dirty="0">
                <a:solidFill>
                  <a:srgbClr val="616A7C"/>
                </a:solidFill>
                <a:latin typeface="Raleway"/>
                <a:cs typeface="Arial"/>
              </a:rPr>
              <a:t> </a:t>
            </a:r>
            <a:r>
              <a:rPr sz="1650" i="1" dirty="0">
                <a:solidFill>
                  <a:srgbClr val="616A7C"/>
                </a:solidFill>
                <a:latin typeface="Raleway"/>
                <a:cs typeface="Arial"/>
              </a:rPr>
              <a:t>Origin</a:t>
            </a:r>
            <a:r>
              <a:rPr sz="1650" i="1" spc="-55" dirty="0">
                <a:solidFill>
                  <a:srgbClr val="616A7C"/>
                </a:solidFill>
                <a:latin typeface="Raleway"/>
                <a:cs typeface="Arial"/>
              </a:rPr>
              <a:t> </a:t>
            </a:r>
            <a:r>
              <a:rPr sz="1650" i="1" dirty="0">
                <a:solidFill>
                  <a:srgbClr val="616A7C"/>
                </a:solidFill>
                <a:latin typeface="Raleway"/>
                <a:cs typeface="Arial"/>
              </a:rPr>
              <a:t>Index</a:t>
            </a:r>
            <a:r>
              <a:rPr sz="1650" i="1" spc="-60" dirty="0">
                <a:solidFill>
                  <a:srgbClr val="616A7C"/>
                </a:solidFill>
                <a:latin typeface="Raleway"/>
                <a:cs typeface="Arial"/>
              </a:rPr>
              <a:t> </a:t>
            </a:r>
            <a:r>
              <a:rPr sz="1650" i="1" spc="-25" dirty="0">
                <a:solidFill>
                  <a:srgbClr val="616A7C"/>
                </a:solidFill>
                <a:latin typeface="Raleway"/>
                <a:cs typeface="Arial"/>
              </a:rPr>
              <a:t>99%</a:t>
            </a:r>
            <a:endParaRPr lang="en-US" sz="1650" dirty="0">
              <a:latin typeface="Raleway"/>
              <a:cs typeface="Arial"/>
            </a:endParaRPr>
          </a:p>
        </p:txBody>
      </p:sp>
      <p:sp>
        <p:nvSpPr>
          <p:cNvPr id="4" name="object 4"/>
          <p:cNvSpPr txBox="1"/>
          <p:nvPr/>
        </p:nvSpPr>
        <p:spPr>
          <a:xfrm>
            <a:off x="1156745" y="2206997"/>
            <a:ext cx="3626002" cy="740587"/>
          </a:xfrm>
          <a:prstGeom prst="rect">
            <a:avLst/>
          </a:prstGeom>
        </p:spPr>
        <p:txBody>
          <a:bodyPr vert="horz" wrap="square" lIns="0" tIns="17145" rIns="0" bIns="0" rtlCol="0" anchor="t">
            <a:spAutoFit/>
          </a:bodyPr>
          <a:lstStyle/>
          <a:p>
            <a:pPr marL="12700">
              <a:lnSpc>
                <a:spcPct val="100000"/>
              </a:lnSpc>
              <a:spcBef>
                <a:spcPts val="135"/>
              </a:spcBef>
            </a:pPr>
            <a:r>
              <a:rPr sz="4700" spc="80">
                <a:solidFill>
                  <a:srgbClr val="434A5B"/>
                </a:solidFill>
                <a:latin typeface="Raleway"/>
                <a:cs typeface="Arial"/>
              </a:rPr>
              <a:t>Booster</a:t>
            </a:r>
            <a:r>
              <a:rPr sz="4700" spc="-185">
                <a:solidFill>
                  <a:srgbClr val="434A5B"/>
                </a:solidFill>
                <a:latin typeface="Raleway"/>
                <a:cs typeface="Arial"/>
              </a:rPr>
              <a:t> </a:t>
            </a:r>
            <a:r>
              <a:rPr sz="4700" spc="-25">
                <a:solidFill>
                  <a:srgbClr val="434A5B"/>
                </a:solidFill>
                <a:latin typeface="Raleway"/>
                <a:cs typeface="Arial"/>
              </a:rPr>
              <a:t>Oil</a:t>
            </a:r>
            <a:endParaRPr sz="4700">
              <a:latin typeface="Raleway"/>
              <a:cs typeface="Arial"/>
            </a:endParaRPr>
          </a:p>
        </p:txBody>
      </p:sp>
      <p:sp>
        <p:nvSpPr>
          <p:cNvPr id="5" name="object 5"/>
          <p:cNvSpPr txBox="1"/>
          <p:nvPr/>
        </p:nvSpPr>
        <p:spPr>
          <a:xfrm>
            <a:off x="1160798" y="3204324"/>
            <a:ext cx="7625076" cy="705962"/>
          </a:xfrm>
          <a:prstGeom prst="rect">
            <a:avLst/>
          </a:prstGeom>
        </p:spPr>
        <p:txBody>
          <a:bodyPr vert="horz" wrap="square" lIns="0" tIns="13335" rIns="0" bIns="0" rtlCol="0" anchor="t">
            <a:spAutoFit/>
          </a:bodyPr>
          <a:lstStyle/>
          <a:p>
            <a:pPr marL="12700" marR="5080">
              <a:lnSpc>
                <a:spcPct val="100000"/>
              </a:lnSpc>
              <a:spcBef>
                <a:spcPts val="105"/>
              </a:spcBef>
            </a:pPr>
            <a:r>
              <a:rPr sz="2250" b="1" spc="-45">
                <a:solidFill>
                  <a:srgbClr val="434A5B"/>
                </a:solidFill>
                <a:latin typeface="Raleway"/>
                <a:cs typeface="Arial"/>
              </a:rPr>
              <a:t>Purpose:</a:t>
            </a:r>
            <a:r>
              <a:rPr sz="2250" b="1" spc="-30">
                <a:solidFill>
                  <a:srgbClr val="434A5B"/>
                </a:solidFill>
                <a:latin typeface="Raleway"/>
                <a:cs typeface="Arial"/>
              </a:rPr>
              <a:t> </a:t>
            </a:r>
            <a:r>
              <a:rPr sz="2250">
                <a:solidFill>
                  <a:srgbClr val="434A5B"/>
                </a:solidFill>
                <a:latin typeface="Raleway"/>
                <a:cs typeface="Arial"/>
              </a:rPr>
              <a:t>Prep,</a:t>
            </a:r>
            <a:r>
              <a:rPr sz="2250" spc="-5">
                <a:solidFill>
                  <a:srgbClr val="434A5B"/>
                </a:solidFill>
                <a:latin typeface="Raleway"/>
                <a:cs typeface="Arial"/>
              </a:rPr>
              <a:t> </a:t>
            </a:r>
            <a:r>
              <a:rPr sz="2250">
                <a:solidFill>
                  <a:srgbClr val="434A5B"/>
                </a:solidFill>
                <a:latin typeface="Raleway"/>
                <a:cs typeface="Arial"/>
              </a:rPr>
              <a:t>nourish, </a:t>
            </a:r>
            <a:r>
              <a:rPr sz="2250" spc="50">
                <a:solidFill>
                  <a:srgbClr val="434A5B"/>
                </a:solidFill>
                <a:latin typeface="Raleway"/>
                <a:cs typeface="Arial"/>
              </a:rPr>
              <a:t>and</a:t>
            </a:r>
            <a:r>
              <a:rPr sz="2250">
                <a:solidFill>
                  <a:srgbClr val="434A5B"/>
                </a:solidFill>
                <a:latin typeface="Raleway"/>
                <a:cs typeface="Arial"/>
              </a:rPr>
              <a:t> activate </a:t>
            </a:r>
            <a:r>
              <a:rPr sz="2250" spc="35">
                <a:solidFill>
                  <a:srgbClr val="434A5B"/>
                </a:solidFill>
                <a:latin typeface="Raleway"/>
                <a:cs typeface="Arial"/>
              </a:rPr>
              <a:t>the </a:t>
            </a:r>
            <a:r>
              <a:rPr sz="2250">
                <a:solidFill>
                  <a:srgbClr val="434A5B"/>
                </a:solidFill>
                <a:latin typeface="Raleway"/>
                <a:cs typeface="Arial"/>
              </a:rPr>
              <a:t>skin</a:t>
            </a:r>
            <a:r>
              <a:rPr sz="2250" spc="75">
                <a:solidFill>
                  <a:srgbClr val="434A5B"/>
                </a:solidFill>
                <a:latin typeface="Raleway"/>
                <a:cs typeface="Arial"/>
              </a:rPr>
              <a:t> </a:t>
            </a:r>
            <a:r>
              <a:rPr sz="2250" spc="65">
                <a:solidFill>
                  <a:srgbClr val="434A5B"/>
                </a:solidFill>
                <a:latin typeface="Raleway"/>
                <a:cs typeface="Arial"/>
              </a:rPr>
              <a:t>to</a:t>
            </a:r>
            <a:r>
              <a:rPr sz="2250" spc="75">
                <a:solidFill>
                  <a:srgbClr val="434A5B"/>
                </a:solidFill>
                <a:latin typeface="Raleway"/>
                <a:cs typeface="Arial"/>
              </a:rPr>
              <a:t> </a:t>
            </a:r>
            <a:r>
              <a:rPr sz="2250">
                <a:solidFill>
                  <a:srgbClr val="434A5B"/>
                </a:solidFill>
                <a:latin typeface="Raleway"/>
                <a:cs typeface="Arial"/>
              </a:rPr>
              <a:t>enhance</a:t>
            </a:r>
            <a:r>
              <a:rPr sz="2250" spc="75">
                <a:solidFill>
                  <a:srgbClr val="434A5B"/>
                </a:solidFill>
                <a:latin typeface="Raleway"/>
                <a:cs typeface="Arial"/>
              </a:rPr>
              <a:t> </a:t>
            </a:r>
            <a:r>
              <a:rPr sz="2250" spc="60">
                <a:solidFill>
                  <a:srgbClr val="434A5B"/>
                </a:solidFill>
                <a:latin typeface="Raleway"/>
                <a:cs typeface="Arial"/>
              </a:rPr>
              <a:t>the</a:t>
            </a:r>
            <a:r>
              <a:rPr sz="2250" spc="75">
                <a:solidFill>
                  <a:srgbClr val="434A5B"/>
                </a:solidFill>
                <a:latin typeface="Raleway"/>
                <a:cs typeface="Arial"/>
              </a:rPr>
              <a:t> </a:t>
            </a:r>
            <a:r>
              <a:rPr sz="2250">
                <a:solidFill>
                  <a:srgbClr val="434A5B"/>
                </a:solidFill>
                <a:latin typeface="Raleway"/>
                <a:cs typeface="Arial"/>
              </a:rPr>
              <a:t>absorption</a:t>
            </a:r>
            <a:r>
              <a:rPr sz="2250" spc="75">
                <a:solidFill>
                  <a:srgbClr val="434A5B"/>
                </a:solidFill>
                <a:latin typeface="Raleway"/>
                <a:cs typeface="Arial"/>
              </a:rPr>
              <a:t> </a:t>
            </a:r>
            <a:r>
              <a:rPr sz="2250" spc="50">
                <a:solidFill>
                  <a:srgbClr val="434A5B"/>
                </a:solidFill>
                <a:latin typeface="Raleway"/>
                <a:cs typeface="Arial"/>
              </a:rPr>
              <a:t>and</a:t>
            </a:r>
            <a:r>
              <a:rPr sz="2250" spc="75">
                <a:solidFill>
                  <a:srgbClr val="434A5B"/>
                </a:solidFill>
                <a:latin typeface="Raleway"/>
                <a:cs typeface="Arial"/>
              </a:rPr>
              <a:t> </a:t>
            </a:r>
            <a:r>
              <a:rPr sz="2250" spc="-10">
                <a:solidFill>
                  <a:srgbClr val="434A5B"/>
                </a:solidFill>
                <a:latin typeface="Raleway"/>
                <a:cs typeface="Arial"/>
              </a:rPr>
              <a:t>efficacy </a:t>
            </a:r>
            <a:r>
              <a:rPr sz="2250" spc="70">
                <a:solidFill>
                  <a:srgbClr val="434A5B"/>
                </a:solidFill>
                <a:latin typeface="Raleway"/>
                <a:cs typeface="Arial"/>
              </a:rPr>
              <a:t>of</a:t>
            </a:r>
            <a:r>
              <a:rPr sz="2250" spc="-20">
                <a:solidFill>
                  <a:srgbClr val="434A5B"/>
                </a:solidFill>
                <a:latin typeface="Raleway"/>
                <a:cs typeface="Arial"/>
              </a:rPr>
              <a:t> </a:t>
            </a:r>
            <a:r>
              <a:rPr sz="2250">
                <a:solidFill>
                  <a:srgbClr val="434A5B"/>
                </a:solidFill>
                <a:latin typeface="Raleway"/>
                <a:cs typeface="Arial"/>
              </a:rPr>
              <a:t>all</a:t>
            </a:r>
            <a:r>
              <a:rPr sz="2250" spc="-35">
                <a:solidFill>
                  <a:srgbClr val="434A5B"/>
                </a:solidFill>
                <a:latin typeface="Raleway"/>
                <a:cs typeface="Arial"/>
              </a:rPr>
              <a:t> </a:t>
            </a:r>
            <a:r>
              <a:rPr sz="2250" spc="55">
                <a:solidFill>
                  <a:srgbClr val="434A5B"/>
                </a:solidFill>
                <a:latin typeface="Raleway"/>
                <a:cs typeface="Arial"/>
              </a:rPr>
              <a:t>products</a:t>
            </a:r>
            <a:r>
              <a:rPr sz="2250" spc="40">
                <a:solidFill>
                  <a:srgbClr val="434A5B"/>
                </a:solidFill>
                <a:latin typeface="Raleway"/>
                <a:cs typeface="Arial"/>
              </a:rPr>
              <a:t> </a:t>
            </a:r>
            <a:r>
              <a:rPr sz="2250">
                <a:solidFill>
                  <a:srgbClr val="434A5B"/>
                </a:solidFill>
                <a:latin typeface="Raleway"/>
                <a:cs typeface="Arial"/>
              </a:rPr>
              <a:t>that</a:t>
            </a:r>
            <a:r>
              <a:rPr sz="2250" spc="45">
                <a:solidFill>
                  <a:srgbClr val="434A5B"/>
                </a:solidFill>
                <a:latin typeface="Raleway"/>
                <a:cs typeface="Arial"/>
              </a:rPr>
              <a:t> </a:t>
            </a:r>
            <a:r>
              <a:rPr sz="2250" spc="-10">
                <a:solidFill>
                  <a:srgbClr val="434A5B"/>
                </a:solidFill>
                <a:latin typeface="Raleway"/>
                <a:cs typeface="Arial"/>
              </a:rPr>
              <a:t>follow.</a:t>
            </a:r>
            <a:endParaRPr sz="2250">
              <a:latin typeface="Raleway"/>
              <a:cs typeface="Arial"/>
            </a:endParaRPr>
          </a:p>
        </p:txBody>
      </p:sp>
      <p:sp>
        <p:nvSpPr>
          <p:cNvPr id="6" name="object 6"/>
          <p:cNvSpPr/>
          <p:nvPr/>
        </p:nvSpPr>
        <p:spPr>
          <a:xfrm>
            <a:off x="16573024" y="4603629"/>
            <a:ext cx="3531235" cy="6214110"/>
          </a:xfrm>
          <a:custGeom>
            <a:avLst/>
            <a:gdLst/>
            <a:ahLst/>
            <a:cxnLst/>
            <a:rect l="l" t="t" r="r" b="b"/>
            <a:pathLst>
              <a:path w="3531234" h="6214109">
                <a:moveTo>
                  <a:pt x="3531075" y="0"/>
                </a:moveTo>
                <a:lnTo>
                  <a:pt x="0" y="0"/>
                </a:lnTo>
                <a:lnTo>
                  <a:pt x="0" y="6213800"/>
                </a:lnTo>
                <a:lnTo>
                  <a:pt x="3531075" y="6213800"/>
                </a:lnTo>
                <a:lnTo>
                  <a:pt x="3531075" y="0"/>
                </a:lnTo>
                <a:close/>
              </a:path>
            </a:pathLst>
          </a:custGeom>
          <a:solidFill>
            <a:srgbClr val="EBEBED"/>
          </a:solidFill>
        </p:spPr>
        <p:txBody>
          <a:bodyPr wrap="square" lIns="0" tIns="0" rIns="0" bIns="0" rtlCol="0"/>
          <a:lstStyle/>
          <a:p>
            <a:endParaRPr/>
          </a:p>
        </p:txBody>
      </p:sp>
      <p:sp>
        <p:nvSpPr>
          <p:cNvPr id="7" name="object 7"/>
          <p:cNvSpPr txBox="1"/>
          <p:nvPr/>
        </p:nvSpPr>
        <p:spPr>
          <a:xfrm>
            <a:off x="11205763" y="13863"/>
            <a:ext cx="2658745" cy="5009515"/>
          </a:xfrm>
          <a:prstGeom prst="rect">
            <a:avLst/>
          </a:prstGeom>
          <a:solidFill>
            <a:srgbClr val="F5F0DD"/>
          </a:solidFill>
        </p:spPr>
        <p:txBody>
          <a:bodyPr vert="horz" wrap="square" lIns="0" tIns="0" rIns="0" bIns="0" rtlCol="0">
            <a:spAutoFit/>
          </a:bodyPr>
          <a:lstStyle/>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pPr>
            <a:endParaRPr sz="1450">
              <a:latin typeface="Times New Roman"/>
              <a:cs typeface="Times New Roman"/>
            </a:endParaRPr>
          </a:p>
          <a:p>
            <a:pPr>
              <a:lnSpc>
                <a:spcPct val="100000"/>
              </a:lnSpc>
              <a:spcBef>
                <a:spcPts val="480"/>
              </a:spcBef>
            </a:pPr>
            <a:endParaRPr sz="1450">
              <a:latin typeface="Times New Roman"/>
              <a:cs typeface="Times New Roman"/>
            </a:endParaRPr>
          </a:p>
          <a:p>
            <a:pPr marL="250190">
              <a:lnSpc>
                <a:spcPct val="100000"/>
              </a:lnSpc>
              <a:spcBef>
                <a:spcPts val="5"/>
              </a:spcBef>
            </a:pPr>
            <a:r>
              <a:rPr sz="1450" b="1" spc="-40">
                <a:solidFill>
                  <a:srgbClr val="616A7C"/>
                </a:solidFill>
                <a:latin typeface="Arial"/>
                <a:cs typeface="Arial"/>
              </a:rPr>
              <a:t>Key</a:t>
            </a:r>
            <a:r>
              <a:rPr sz="1450" b="1" spc="-85">
                <a:solidFill>
                  <a:srgbClr val="616A7C"/>
                </a:solidFill>
                <a:latin typeface="Arial"/>
                <a:cs typeface="Arial"/>
              </a:rPr>
              <a:t> </a:t>
            </a:r>
            <a:r>
              <a:rPr sz="1450" b="1" spc="-10">
                <a:solidFill>
                  <a:srgbClr val="616A7C"/>
                </a:solidFill>
                <a:latin typeface="Arial"/>
                <a:cs typeface="Arial"/>
              </a:rPr>
              <a:t>Ingredients:</a:t>
            </a:r>
            <a:endParaRPr sz="1450">
              <a:latin typeface="Arial"/>
              <a:cs typeface="Arial"/>
            </a:endParaRPr>
          </a:p>
          <a:p>
            <a:pPr marL="450850" indent="-200660">
              <a:lnSpc>
                <a:spcPct val="100000"/>
              </a:lnSpc>
              <a:spcBef>
                <a:spcPts val="860"/>
              </a:spcBef>
              <a:buChar char="•"/>
              <a:tabLst>
                <a:tab pos="450850" algn="l"/>
              </a:tabLst>
            </a:pPr>
            <a:r>
              <a:rPr sz="1250">
                <a:solidFill>
                  <a:srgbClr val="434A5B"/>
                </a:solidFill>
                <a:latin typeface="Arial"/>
                <a:cs typeface="Arial"/>
              </a:rPr>
              <a:t>Vitamin</a:t>
            </a:r>
            <a:r>
              <a:rPr sz="1250" spc="100">
                <a:solidFill>
                  <a:srgbClr val="434A5B"/>
                </a:solidFill>
                <a:latin typeface="Arial"/>
                <a:cs typeface="Arial"/>
              </a:rPr>
              <a:t> </a:t>
            </a:r>
            <a:r>
              <a:rPr sz="1250" spc="-50">
                <a:solidFill>
                  <a:srgbClr val="434A5B"/>
                </a:solidFill>
                <a:latin typeface="Arial"/>
                <a:cs typeface="Arial"/>
              </a:rPr>
              <a:t>E</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Argan</a:t>
            </a:r>
            <a:r>
              <a:rPr sz="1250" spc="15">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Zinc</a:t>
            </a:r>
            <a:r>
              <a:rPr sz="1250" spc="45">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Safflower</a:t>
            </a:r>
            <a:r>
              <a:rPr sz="1250" spc="-30">
                <a:solidFill>
                  <a:srgbClr val="434A5B"/>
                </a:solidFill>
                <a:latin typeface="Arial"/>
                <a:cs typeface="Arial"/>
              </a:rPr>
              <a:t> </a:t>
            </a:r>
            <a:r>
              <a:rPr sz="1250">
                <a:solidFill>
                  <a:srgbClr val="434A5B"/>
                </a:solidFill>
                <a:latin typeface="Arial"/>
                <a:cs typeface="Arial"/>
              </a:rPr>
              <a:t>Seed</a:t>
            </a:r>
            <a:r>
              <a:rPr sz="1250" spc="10">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Oryza</a:t>
            </a:r>
            <a:r>
              <a:rPr sz="1250" spc="-60">
                <a:solidFill>
                  <a:srgbClr val="434A5B"/>
                </a:solidFill>
                <a:latin typeface="Arial"/>
                <a:cs typeface="Arial"/>
              </a:rPr>
              <a:t> </a:t>
            </a:r>
            <a:r>
              <a:rPr sz="1250" spc="-10">
                <a:solidFill>
                  <a:srgbClr val="434A5B"/>
                </a:solidFill>
                <a:latin typeface="Arial"/>
                <a:cs typeface="Arial"/>
              </a:rPr>
              <a:t>Sativa</a:t>
            </a:r>
            <a:r>
              <a:rPr sz="1250" spc="-55">
                <a:solidFill>
                  <a:srgbClr val="434A5B"/>
                </a:solidFill>
                <a:latin typeface="Arial"/>
                <a:cs typeface="Arial"/>
              </a:rPr>
              <a:t> </a:t>
            </a:r>
            <a:r>
              <a:rPr sz="1250" spc="-40">
                <a:solidFill>
                  <a:srgbClr val="434A5B"/>
                </a:solidFill>
                <a:latin typeface="Arial"/>
                <a:cs typeface="Arial"/>
              </a:rPr>
              <a:t>(Rice)</a:t>
            </a:r>
            <a:r>
              <a:rPr sz="1250" spc="-45">
                <a:solidFill>
                  <a:srgbClr val="434A5B"/>
                </a:solidFill>
                <a:latin typeface="Arial"/>
                <a:cs typeface="Arial"/>
              </a:rPr>
              <a:t> </a:t>
            </a:r>
            <a:r>
              <a:rPr sz="1250">
                <a:solidFill>
                  <a:srgbClr val="434A5B"/>
                </a:solidFill>
                <a:latin typeface="Arial"/>
                <a:cs typeface="Arial"/>
              </a:rPr>
              <a:t>Bran</a:t>
            </a:r>
            <a:r>
              <a:rPr sz="1250" spc="-55">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Apricot</a:t>
            </a:r>
            <a:r>
              <a:rPr sz="1250" spc="105">
                <a:solidFill>
                  <a:srgbClr val="434A5B"/>
                </a:solidFill>
                <a:latin typeface="Arial"/>
                <a:cs typeface="Arial"/>
              </a:rPr>
              <a:t> </a:t>
            </a:r>
            <a:r>
              <a:rPr sz="1250">
                <a:solidFill>
                  <a:srgbClr val="434A5B"/>
                </a:solidFill>
                <a:latin typeface="Arial"/>
                <a:cs typeface="Arial"/>
              </a:rPr>
              <a:t>Kernel</a:t>
            </a:r>
            <a:r>
              <a:rPr sz="1250" spc="50">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Geranium</a:t>
            </a:r>
            <a:r>
              <a:rPr sz="1250" spc="20">
                <a:solidFill>
                  <a:srgbClr val="434A5B"/>
                </a:solidFill>
                <a:latin typeface="Arial"/>
                <a:cs typeface="Arial"/>
              </a:rPr>
              <a:t> </a:t>
            </a:r>
            <a:r>
              <a:rPr sz="1250" spc="-10">
                <a:solidFill>
                  <a:srgbClr val="434A5B"/>
                </a:solidFill>
                <a:latin typeface="Arial"/>
                <a:cs typeface="Arial"/>
              </a:rPr>
              <a:t>Essential</a:t>
            </a:r>
            <a:r>
              <a:rPr sz="1250" spc="-20">
                <a:solidFill>
                  <a:srgbClr val="434A5B"/>
                </a:solidFill>
                <a:latin typeface="Arial"/>
                <a:cs typeface="Arial"/>
              </a:rPr>
              <a:t> </a:t>
            </a:r>
            <a:r>
              <a:rPr sz="1250" spc="-25">
                <a:solidFill>
                  <a:srgbClr val="434A5B"/>
                </a:solidFill>
                <a:latin typeface="Arial"/>
                <a:cs typeface="Arial"/>
              </a:rPr>
              <a:t>Oil</a:t>
            </a:r>
            <a:endParaRPr sz="1250">
              <a:latin typeface="Arial"/>
              <a:cs typeface="Arial"/>
            </a:endParaRPr>
          </a:p>
          <a:p>
            <a:pPr marL="450850" indent="-200660">
              <a:lnSpc>
                <a:spcPct val="100000"/>
              </a:lnSpc>
              <a:spcBef>
                <a:spcPts val="315"/>
              </a:spcBef>
              <a:buChar char="•"/>
              <a:tabLst>
                <a:tab pos="450850" algn="l"/>
              </a:tabLst>
            </a:pPr>
            <a:r>
              <a:rPr sz="1250">
                <a:solidFill>
                  <a:srgbClr val="434A5B"/>
                </a:solidFill>
                <a:latin typeface="Arial"/>
                <a:cs typeface="Arial"/>
              </a:rPr>
              <a:t>Copper</a:t>
            </a:r>
            <a:r>
              <a:rPr sz="1250" spc="100">
                <a:solidFill>
                  <a:srgbClr val="434A5B"/>
                </a:solidFill>
                <a:latin typeface="Arial"/>
                <a:cs typeface="Arial"/>
              </a:rPr>
              <a:t> </a:t>
            </a:r>
            <a:r>
              <a:rPr sz="1250" spc="-10">
                <a:solidFill>
                  <a:srgbClr val="434A5B"/>
                </a:solidFill>
                <a:latin typeface="Arial"/>
                <a:cs typeface="Arial"/>
              </a:rPr>
              <a:t>Gluconate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Humic</a:t>
            </a:r>
            <a:r>
              <a:rPr sz="1250" spc="150">
                <a:solidFill>
                  <a:srgbClr val="434A5B"/>
                </a:solidFill>
                <a:latin typeface="Arial"/>
                <a:cs typeface="Arial"/>
              </a:rPr>
              <a:t> </a:t>
            </a:r>
            <a:r>
              <a:rPr sz="1250" spc="-10">
                <a:solidFill>
                  <a:srgbClr val="434A5B"/>
                </a:solidFill>
                <a:latin typeface="Arial"/>
                <a:cs typeface="Arial"/>
              </a:rPr>
              <a:t>Shale</a:t>
            </a:r>
            <a:endParaRPr sz="1250">
              <a:latin typeface="Arial"/>
              <a:cs typeface="Arial"/>
            </a:endParaRPr>
          </a:p>
          <a:p>
            <a:pPr marL="450850" indent="-200660">
              <a:lnSpc>
                <a:spcPct val="100000"/>
              </a:lnSpc>
              <a:spcBef>
                <a:spcPts val="310"/>
              </a:spcBef>
              <a:buChar char="•"/>
              <a:tabLst>
                <a:tab pos="450850" algn="l"/>
              </a:tabLst>
            </a:pPr>
            <a:r>
              <a:rPr sz="1250">
                <a:solidFill>
                  <a:srgbClr val="434A5B"/>
                </a:solidFill>
                <a:latin typeface="Arial"/>
                <a:cs typeface="Arial"/>
              </a:rPr>
              <a:t>Ascorbic</a:t>
            </a:r>
            <a:r>
              <a:rPr sz="1250" spc="35">
                <a:solidFill>
                  <a:srgbClr val="434A5B"/>
                </a:solidFill>
                <a:latin typeface="Arial"/>
                <a:cs typeface="Arial"/>
              </a:rPr>
              <a:t> </a:t>
            </a:r>
            <a:r>
              <a:rPr sz="1250">
                <a:solidFill>
                  <a:srgbClr val="434A5B"/>
                </a:solidFill>
                <a:latin typeface="Arial"/>
                <a:cs typeface="Arial"/>
              </a:rPr>
              <a:t>C</a:t>
            </a:r>
            <a:r>
              <a:rPr sz="1250" spc="35">
                <a:solidFill>
                  <a:srgbClr val="434A5B"/>
                </a:solidFill>
                <a:latin typeface="Arial"/>
                <a:cs typeface="Arial"/>
              </a:rPr>
              <a:t> </a:t>
            </a:r>
            <a:r>
              <a:rPr sz="1250">
                <a:solidFill>
                  <a:srgbClr val="434A5B"/>
                </a:solidFill>
                <a:latin typeface="Arial"/>
                <a:cs typeface="Arial"/>
              </a:rPr>
              <a:t>(Vitamin</a:t>
            </a:r>
            <a:r>
              <a:rPr sz="1250" spc="40">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450850" marR="180340" indent="-201295">
              <a:lnSpc>
                <a:spcPct val="120700"/>
              </a:lnSpc>
              <a:buChar char="•"/>
              <a:tabLst>
                <a:tab pos="450850" algn="l"/>
              </a:tabLst>
            </a:pPr>
            <a:r>
              <a:rPr sz="1250">
                <a:solidFill>
                  <a:srgbClr val="434A5B"/>
                </a:solidFill>
                <a:latin typeface="Arial"/>
                <a:cs typeface="Arial"/>
              </a:rPr>
              <a:t>Ascorbyl</a:t>
            </a:r>
            <a:r>
              <a:rPr sz="1250" spc="85">
                <a:solidFill>
                  <a:srgbClr val="434A5B"/>
                </a:solidFill>
                <a:latin typeface="Arial"/>
                <a:cs typeface="Arial"/>
              </a:rPr>
              <a:t> </a:t>
            </a:r>
            <a:r>
              <a:rPr sz="1250">
                <a:solidFill>
                  <a:srgbClr val="434A5B"/>
                </a:solidFill>
                <a:latin typeface="Arial"/>
                <a:cs typeface="Arial"/>
              </a:rPr>
              <a:t>Glucoside</a:t>
            </a:r>
            <a:r>
              <a:rPr sz="1250" spc="150">
                <a:solidFill>
                  <a:srgbClr val="434A5B"/>
                </a:solidFill>
                <a:latin typeface="Arial"/>
                <a:cs typeface="Arial"/>
              </a:rPr>
              <a:t> </a:t>
            </a:r>
            <a:r>
              <a:rPr sz="1250" spc="-10">
                <a:solidFill>
                  <a:srgbClr val="434A5B"/>
                </a:solidFill>
                <a:latin typeface="Arial"/>
                <a:cs typeface="Arial"/>
              </a:rPr>
              <a:t>(Natural </a:t>
            </a:r>
            <a:r>
              <a:rPr sz="1250">
                <a:solidFill>
                  <a:srgbClr val="434A5B"/>
                </a:solidFill>
                <a:latin typeface="Arial"/>
                <a:cs typeface="Arial"/>
              </a:rPr>
              <a:t>Vitamin</a:t>
            </a:r>
            <a:r>
              <a:rPr sz="1250" spc="15">
                <a:solidFill>
                  <a:srgbClr val="434A5B"/>
                </a:solidFill>
                <a:latin typeface="Arial"/>
                <a:cs typeface="Arial"/>
              </a:rPr>
              <a:t> </a:t>
            </a:r>
            <a:r>
              <a:rPr sz="1250">
                <a:solidFill>
                  <a:srgbClr val="434A5B"/>
                </a:solidFill>
                <a:latin typeface="Arial"/>
                <a:cs typeface="Arial"/>
              </a:rPr>
              <a:t>C</a:t>
            </a:r>
            <a:r>
              <a:rPr sz="1250" spc="20">
                <a:solidFill>
                  <a:srgbClr val="434A5B"/>
                </a:solidFill>
                <a:latin typeface="Arial"/>
                <a:cs typeface="Arial"/>
              </a:rPr>
              <a:t> </a:t>
            </a:r>
            <a:r>
              <a:rPr sz="1250" spc="-10">
                <a:solidFill>
                  <a:srgbClr val="434A5B"/>
                </a:solidFill>
                <a:latin typeface="Arial"/>
                <a:cs typeface="Arial"/>
              </a:rPr>
              <a:t>derivative)</a:t>
            </a:r>
            <a:endParaRPr sz="1250">
              <a:latin typeface="Arial"/>
              <a:cs typeface="Arial"/>
            </a:endParaRPr>
          </a:p>
        </p:txBody>
      </p:sp>
      <p:sp>
        <p:nvSpPr>
          <p:cNvPr id="8" name="object 8"/>
          <p:cNvSpPr txBox="1"/>
          <p:nvPr/>
        </p:nvSpPr>
        <p:spPr>
          <a:xfrm>
            <a:off x="14152578" y="1755121"/>
            <a:ext cx="1203960" cy="24892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What</a:t>
            </a:r>
            <a:r>
              <a:rPr sz="1450" b="1" spc="70">
                <a:solidFill>
                  <a:srgbClr val="616A7C"/>
                </a:solidFill>
                <a:latin typeface="Arial"/>
                <a:cs typeface="Arial"/>
              </a:rPr>
              <a:t> </a:t>
            </a:r>
            <a:r>
              <a:rPr sz="1450" b="1">
                <a:solidFill>
                  <a:srgbClr val="616A7C"/>
                </a:solidFill>
                <a:latin typeface="Arial"/>
                <a:cs typeface="Arial"/>
              </a:rPr>
              <a:t>It</a:t>
            </a:r>
            <a:r>
              <a:rPr sz="1450" b="1" spc="75">
                <a:solidFill>
                  <a:srgbClr val="616A7C"/>
                </a:solidFill>
                <a:latin typeface="Arial"/>
                <a:cs typeface="Arial"/>
              </a:rPr>
              <a:t> </a:t>
            </a:r>
            <a:r>
              <a:rPr sz="1450" b="1" spc="-30">
                <a:solidFill>
                  <a:srgbClr val="616A7C"/>
                </a:solidFill>
                <a:latin typeface="Arial"/>
                <a:cs typeface="Arial"/>
              </a:rPr>
              <a:t>Does:</a:t>
            </a:r>
            <a:endParaRPr sz="1450">
              <a:latin typeface="Arial"/>
              <a:cs typeface="Arial"/>
            </a:endParaRPr>
          </a:p>
        </p:txBody>
      </p:sp>
      <p:sp>
        <p:nvSpPr>
          <p:cNvPr id="9" name="object 9"/>
          <p:cNvSpPr txBox="1"/>
          <p:nvPr/>
        </p:nvSpPr>
        <p:spPr>
          <a:xfrm>
            <a:off x="14152578" y="1997926"/>
            <a:ext cx="4079240" cy="1096010"/>
          </a:xfrm>
          <a:prstGeom prst="rect">
            <a:avLst/>
          </a:prstGeom>
        </p:spPr>
        <p:txBody>
          <a:bodyPr vert="horz" wrap="square" lIns="0" tIns="102235" rIns="0" bIns="0" rtlCol="0">
            <a:spAutoFit/>
          </a:bodyPr>
          <a:lstStyle/>
          <a:p>
            <a:pPr marL="212725" indent="-200025">
              <a:lnSpc>
                <a:spcPct val="100000"/>
              </a:lnSpc>
              <a:spcBef>
                <a:spcPts val="805"/>
              </a:spcBef>
              <a:buChar char="•"/>
              <a:tabLst>
                <a:tab pos="212725" algn="l"/>
              </a:tabLst>
            </a:pPr>
            <a:r>
              <a:rPr sz="1250">
                <a:solidFill>
                  <a:srgbClr val="434A5B"/>
                </a:solidFill>
                <a:latin typeface="Arial"/>
                <a:cs typeface="Arial"/>
              </a:rPr>
              <a:t>Delivers</a:t>
            </a:r>
            <a:r>
              <a:rPr sz="1250" spc="70">
                <a:solidFill>
                  <a:srgbClr val="434A5B"/>
                </a:solidFill>
                <a:latin typeface="Arial"/>
                <a:cs typeface="Arial"/>
              </a:rPr>
              <a:t> </a:t>
            </a:r>
            <a:r>
              <a:rPr sz="1250">
                <a:solidFill>
                  <a:srgbClr val="434A5B"/>
                </a:solidFill>
                <a:latin typeface="Arial"/>
                <a:cs typeface="Arial"/>
              </a:rPr>
              <a:t>a</a:t>
            </a:r>
            <a:r>
              <a:rPr sz="1250" spc="70">
                <a:solidFill>
                  <a:srgbClr val="434A5B"/>
                </a:solidFill>
                <a:latin typeface="Arial"/>
                <a:cs typeface="Arial"/>
              </a:rPr>
              <a:t> </a:t>
            </a:r>
            <a:r>
              <a:rPr sz="1250">
                <a:solidFill>
                  <a:srgbClr val="434A5B"/>
                </a:solidFill>
                <a:latin typeface="Arial"/>
                <a:cs typeface="Arial"/>
              </a:rPr>
              <a:t>boost</a:t>
            </a:r>
            <a:r>
              <a:rPr sz="1250" spc="70">
                <a:solidFill>
                  <a:srgbClr val="434A5B"/>
                </a:solidFill>
                <a:latin typeface="Arial"/>
                <a:cs typeface="Arial"/>
              </a:rPr>
              <a:t> </a:t>
            </a:r>
            <a:r>
              <a:rPr sz="1250">
                <a:solidFill>
                  <a:srgbClr val="434A5B"/>
                </a:solidFill>
                <a:latin typeface="Arial"/>
                <a:cs typeface="Arial"/>
              </a:rPr>
              <a:t>of</a:t>
            </a:r>
            <a:r>
              <a:rPr sz="1250" spc="30">
                <a:solidFill>
                  <a:srgbClr val="434A5B"/>
                </a:solidFill>
                <a:latin typeface="Arial"/>
                <a:cs typeface="Arial"/>
              </a:rPr>
              <a:t> </a:t>
            </a:r>
            <a:r>
              <a:rPr sz="1250">
                <a:solidFill>
                  <a:srgbClr val="434A5B"/>
                </a:solidFill>
                <a:latin typeface="Arial"/>
                <a:cs typeface="Arial"/>
              </a:rPr>
              <a:t>hydration</a:t>
            </a:r>
            <a:r>
              <a:rPr sz="1250" spc="25">
                <a:solidFill>
                  <a:srgbClr val="434A5B"/>
                </a:solidFill>
                <a:latin typeface="Arial"/>
                <a:cs typeface="Arial"/>
              </a:rPr>
              <a:t> </a:t>
            </a:r>
            <a:r>
              <a:rPr sz="1250">
                <a:solidFill>
                  <a:srgbClr val="434A5B"/>
                </a:solidFill>
                <a:latin typeface="Arial"/>
                <a:cs typeface="Arial"/>
              </a:rPr>
              <a:t>with</a:t>
            </a:r>
            <a:r>
              <a:rPr sz="1250" spc="75">
                <a:solidFill>
                  <a:srgbClr val="434A5B"/>
                </a:solidFill>
                <a:latin typeface="Arial"/>
                <a:cs typeface="Arial"/>
              </a:rPr>
              <a:t> </a:t>
            </a:r>
            <a:r>
              <a:rPr sz="1250">
                <a:solidFill>
                  <a:srgbClr val="434A5B"/>
                </a:solidFill>
                <a:latin typeface="Arial"/>
                <a:cs typeface="Arial"/>
              </a:rPr>
              <a:t>four</a:t>
            </a:r>
            <a:r>
              <a:rPr sz="1250" spc="25">
                <a:solidFill>
                  <a:srgbClr val="434A5B"/>
                </a:solidFill>
                <a:latin typeface="Arial"/>
                <a:cs typeface="Arial"/>
              </a:rPr>
              <a:t> </a:t>
            </a:r>
            <a:r>
              <a:rPr sz="1250">
                <a:solidFill>
                  <a:srgbClr val="434A5B"/>
                </a:solidFill>
                <a:latin typeface="Arial"/>
                <a:cs typeface="Arial"/>
              </a:rPr>
              <a:t>skin</a:t>
            </a:r>
            <a:r>
              <a:rPr sz="1250" spc="70">
                <a:solidFill>
                  <a:srgbClr val="434A5B"/>
                </a:solidFill>
                <a:latin typeface="Arial"/>
                <a:cs typeface="Arial"/>
              </a:rPr>
              <a:t> </a:t>
            </a:r>
            <a:r>
              <a:rPr sz="1250">
                <a:solidFill>
                  <a:srgbClr val="434A5B"/>
                </a:solidFill>
                <a:latin typeface="Arial"/>
                <a:cs typeface="Arial"/>
              </a:rPr>
              <a:t>loving</a:t>
            </a:r>
            <a:r>
              <a:rPr sz="1250" spc="70">
                <a:solidFill>
                  <a:srgbClr val="434A5B"/>
                </a:solidFill>
                <a:latin typeface="Arial"/>
                <a:cs typeface="Arial"/>
              </a:rPr>
              <a:t> </a:t>
            </a:r>
            <a:r>
              <a:rPr sz="1250" spc="-10">
                <a:solidFill>
                  <a:srgbClr val="434A5B"/>
                </a:solidFill>
                <a:latin typeface="Arial"/>
                <a:cs typeface="Arial"/>
              </a:rPr>
              <a:t>oils.</a:t>
            </a:r>
            <a:endParaRPr sz="1250">
              <a:latin typeface="Arial"/>
              <a:cs typeface="Arial"/>
            </a:endParaRPr>
          </a:p>
          <a:p>
            <a:pPr marL="212725" indent="-200025">
              <a:lnSpc>
                <a:spcPct val="100000"/>
              </a:lnSpc>
              <a:spcBef>
                <a:spcPts val="705"/>
              </a:spcBef>
              <a:buChar char="•"/>
              <a:tabLst>
                <a:tab pos="212725" algn="l"/>
              </a:tabLst>
            </a:pPr>
            <a:r>
              <a:rPr sz="1250">
                <a:solidFill>
                  <a:srgbClr val="434A5B"/>
                </a:solidFill>
                <a:latin typeface="Arial"/>
                <a:cs typeface="Arial"/>
              </a:rPr>
              <a:t>Brightens</a:t>
            </a:r>
            <a:r>
              <a:rPr sz="1250" spc="60">
                <a:solidFill>
                  <a:srgbClr val="434A5B"/>
                </a:solidFill>
                <a:latin typeface="Arial"/>
                <a:cs typeface="Arial"/>
              </a:rPr>
              <a:t> </a:t>
            </a:r>
            <a:r>
              <a:rPr sz="1250">
                <a:solidFill>
                  <a:srgbClr val="434A5B"/>
                </a:solidFill>
                <a:latin typeface="Arial"/>
                <a:cs typeface="Arial"/>
              </a:rPr>
              <a:t>and</a:t>
            </a:r>
            <a:r>
              <a:rPr sz="1250" spc="60">
                <a:solidFill>
                  <a:srgbClr val="434A5B"/>
                </a:solidFill>
                <a:latin typeface="Arial"/>
                <a:cs typeface="Arial"/>
              </a:rPr>
              <a:t> </a:t>
            </a:r>
            <a:r>
              <a:rPr sz="1250">
                <a:solidFill>
                  <a:srgbClr val="434A5B"/>
                </a:solidFill>
                <a:latin typeface="Arial"/>
                <a:cs typeface="Arial"/>
              </a:rPr>
              <a:t>evens</a:t>
            </a:r>
            <a:r>
              <a:rPr sz="1250" spc="65">
                <a:solidFill>
                  <a:srgbClr val="434A5B"/>
                </a:solidFill>
                <a:latin typeface="Arial"/>
                <a:cs typeface="Arial"/>
              </a:rPr>
              <a:t> </a:t>
            </a:r>
            <a:r>
              <a:rPr sz="1250">
                <a:solidFill>
                  <a:srgbClr val="434A5B"/>
                </a:solidFill>
                <a:latin typeface="Arial"/>
                <a:cs typeface="Arial"/>
              </a:rPr>
              <a:t>skin</a:t>
            </a:r>
            <a:r>
              <a:rPr sz="1250" spc="60">
                <a:solidFill>
                  <a:srgbClr val="434A5B"/>
                </a:solidFill>
                <a:latin typeface="Arial"/>
                <a:cs typeface="Arial"/>
              </a:rPr>
              <a:t> </a:t>
            </a:r>
            <a:r>
              <a:rPr sz="1250">
                <a:solidFill>
                  <a:srgbClr val="434A5B"/>
                </a:solidFill>
                <a:latin typeface="Arial"/>
                <a:cs typeface="Arial"/>
              </a:rPr>
              <a:t>tone</a:t>
            </a:r>
            <a:r>
              <a:rPr sz="1250" spc="20">
                <a:solidFill>
                  <a:srgbClr val="434A5B"/>
                </a:solidFill>
                <a:latin typeface="Arial"/>
                <a:cs typeface="Arial"/>
              </a:rPr>
              <a:t> </a:t>
            </a:r>
            <a:r>
              <a:rPr sz="1250">
                <a:solidFill>
                  <a:srgbClr val="434A5B"/>
                </a:solidFill>
                <a:latin typeface="Arial"/>
                <a:cs typeface="Arial"/>
              </a:rPr>
              <a:t>with</a:t>
            </a:r>
            <a:r>
              <a:rPr sz="1250" spc="5">
                <a:solidFill>
                  <a:srgbClr val="434A5B"/>
                </a:solidFill>
                <a:latin typeface="Arial"/>
                <a:cs typeface="Arial"/>
              </a:rPr>
              <a:t> </a:t>
            </a:r>
            <a:r>
              <a:rPr sz="1250">
                <a:solidFill>
                  <a:srgbClr val="434A5B"/>
                </a:solidFill>
                <a:latin typeface="Arial"/>
                <a:cs typeface="Arial"/>
              </a:rPr>
              <a:t>Vitamin</a:t>
            </a:r>
            <a:r>
              <a:rPr sz="1250" spc="60">
                <a:solidFill>
                  <a:srgbClr val="434A5B"/>
                </a:solidFill>
                <a:latin typeface="Arial"/>
                <a:cs typeface="Arial"/>
              </a:rPr>
              <a:t> </a:t>
            </a:r>
            <a:r>
              <a:rPr sz="1250" spc="-25">
                <a:solidFill>
                  <a:srgbClr val="434A5B"/>
                </a:solidFill>
                <a:latin typeface="Arial"/>
                <a:cs typeface="Arial"/>
              </a:rPr>
              <a:t>C.</a:t>
            </a:r>
            <a:endParaRPr sz="1250">
              <a:latin typeface="Arial"/>
              <a:cs typeface="Arial"/>
            </a:endParaRPr>
          </a:p>
          <a:p>
            <a:pPr marL="212725" marR="156210" indent="-200660">
              <a:lnSpc>
                <a:spcPct val="120800"/>
              </a:lnSpc>
              <a:spcBef>
                <a:spcPts val="395"/>
              </a:spcBef>
              <a:buChar char="•"/>
              <a:tabLst>
                <a:tab pos="212725" algn="l"/>
              </a:tabLst>
            </a:pPr>
            <a:r>
              <a:rPr sz="1250">
                <a:solidFill>
                  <a:srgbClr val="434A5B"/>
                </a:solidFill>
                <a:latin typeface="Arial"/>
                <a:cs typeface="Arial"/>
              </a:rPr>
              <a:t>Prepares</a:t>
            </a:r>
            <a:r>
              <a:rPr sz="1250" spc="55">
                <a:solidFill>
                  <a:srgbClr val="434A5B"/>
                </a:solidFill>
                <a:latin typeface="Arial"/>
                <a:cs typeface="Arial"/>
              </a:rPr>
              <a:t> </a:t>
            </a:r>
            <a:r>
              <a:rPr sz="1250">
                <a:solidFill>
                  <a:srgbClr val="434A5B"/>
                </a:solidFill>
                <a:latin typeface="Arial"/>
                <a:cs typeface="Arial"/>
              </a:rPr>
              <a:t>the</a:t>
            </a:r>
            <a:r>
              <a:rPr sz="1250" spc="55">
                <a:solidFill>
                  <a:srgbClr val="434A5B"/>
                </a:solidFill>
                <a:latin typeface="Arial"/>
                <a:cs typeface="Arial"/>
              </a:rPr>
              <a:t> </a:t>
            </a:r>
            <a:r>
              <a:rPr sz="1250">
                <a:solidFill>
                  <a:srgbClr val="434A5B"/>
                </a:solidFill>
                <a:latin typeface="Arial"/>
                <a:cs typeface="Arial"/>
              </a:rPr>
              <a:t>skin</a:t>
            </a:r>
            <a:r>
              <a:rPr sz="1250" spc="55">
                <a:solidFill>
                  <a:srgbClr val="434A5B"/>
                </a:solidFill>
                <a:latin typeface="Arial"/>
                <a:cs typeface="Arial"/>
              </a:rPr>
              <a:t> </a:t>
            </a:r>
            <a:r>
              <a:rPr sz="1250">
                <a:solidFill>
                  <a:srgbClr val="434A5B"/>
                </a:solidFill>
                <a:latin typeface="Arial"/>
                <a:cs typeface="Arial"/>
              </a:rPr>
              <a:t>to</a:t>
            </a:r>
            <a:r>
              <a:rPr sz="1250" spc="60">
                <a:solidFill>
                  <a:srgbClr val="434A5B"/>
                </a:solidFill>
                <a:latin typeface="Arial"/>
                <a:cs typeface="Arial"/>
              </a:rPr>
              <a:t> </a:t>
            </a:r>
            <a:r>
              <a:rPr sz="1250">
                <a:solidFill>
                  <a:srgbClr val="434A5B"/>
                </a:solidFill>
                <a:latin typeface="Arial"/>
                <a:cs typeface="Arial"/>
              </a:rPr>
              <a:t>fully</a:t>
            </a:r>
            <a:r>
              <a:rPr sz="1250" spc="10">
                <a:solidFill>
                  <a:srgbClr val="434A5B"/>
                </a:solidFill>
                <a:latin typeface="Arial"/>
                <a:cs typeface="Arial"/>
              </a:rPr>
              <a:t> </a:t>
            </a:r>
            <a:r>
              <a:rPr sz="1250">
                <a:solidFill>
                  <a:srgbClr val="434A5B"/>
                </a:solidFill>
                <a:latin typeface="Arial"/>
                <a:cs typeface="Arial"/>
              </a:rPr>
              <a:t>receive</a:t>
            </a:r>
            <a:r>
              <a:rPr sz="1250" spc="60">
                <a:solidFill>
                  <a:srgbClr val="434A5B"/>
                </a:solidFill>
                <a:latin typeface="Arial"/>
                <a:cs typeface="Arial"/>
              </a:rPr>
              <a:t> </a:t>
            </a:r>
            <a:r>
              <a:rPr sz="1250">
                <a:solidFill>
                  <a:srgbClr val="434A5B"/>
                </a:solidFill>
                <a:latin typeface="Arial"/>
                <a:cs typeface="Arial"/>
              </a:rPr>
              <a:t>the</a:t>
            </a:r>
            <a:r>
              <a:rPr sz="1250" spc="55">
                <a:solidFill>
                  <a:srgbClr val="434A5B"/>
                </a:solidFill>
                <a:latin typeface="Arial"/>
                <a:cs typeface="Arial"/>
              </a:rPr>
              <a:t> </a:t>
            </a:r>
            <a:r>
              <a:rPr sz="1250">
                <a:solidFill>
                  <a:srgbClr val="434A5B"/>
                </a:solidFill>
                <a:latin typeface="Arial"/>
                <a:cs typeface="Arial"/>
              </a:rPr>
              <a:t>benefits</a:t>
            </a:r>
            <a:r>
              <a:rPr sz="1250" spc="55">
                <a:solidFill>
                  <a:srgbClr val="434A5B"/>
                </a:solidFill>
                <a:latin typeface="Arial"/>
                <a:cs typeface="Arial"/>
              </a:rPr>
              <a:t> </a:t>
            </a:r>
            <a:r>
              <a:rPr sz="1250">
                <a:solidFill>
                  <a:srgbClr val="434A5B"/>
                </a:solidFill>
                <a:latin typeface="Arial"/>
                <a:cs typeface="Arial"/>
              </a:rPr>
              <a:t>of</a:t>
            </a:r>
            <a:r>
              <a:rPr sz="1250" spc="20">
                <a:solidFill>
                  <a:srgbClr val="434A5B"/>
                </a:solidFill>
                <a:latin typeface="Arial"/>
                <a:cs typeface="Arial"/>
              </a:rPr>
              <a:t> </a:t>
            </a:r>
            <a:r>
              <a:rPr sz="1250" spc="-25">
                <a:solidFill>
                  <a:srgbClr val="434A5B"/>
                </a:solidFill>
                <a:latin typeface="Arial"/>
                <a:cs typeface="Arial"/>
              </a:rPr>
              <a:t>the </a:t>
            </a:r>
            <a:r>
              <a:rPr sz="1250">
                <a:solidFill>
                  <a:srgbClr val="434A5B"/>
                </a:solidFill>
                <a:latin typeface="Arial"/>
                <a:cs typeface="Arial"/>
              </a:rPr>
              <a:t>skincare</a:t>
            </a:r>
            <a:r>
              <a:rPr sz="1250" spc="5">
                <a:solidFill>
                  <a:srgbClr val="434A5B"/>
                </a:solidFill>
                <a:latin typeface="Arial"/>
                <a:cs typeface="Arial"/>
              </a:rPr>
              <a:t> </a:t>
            </a:r>
            <a:r>
              <a:rPr sz="1250" spc="-10">
                <a:solidFill>
                  <a:srgbClr val="434A5B"/>
                </a:solidFill>
                <a:latin typeface="Arial"/>
                <a:cs typeface="Arial"/>
              </a:rPr>
              <a:t>ritual.</a:t>
            </a:r>
            <a:endParaRPr sz="1250">
              <a:latin typeface="Arial"/>
              <a:cs typeface="Arial"/>
            </a:endParaRPr>
          </a:p>
        </p:txBody>
      </p:sp>
      <p:sp>
        <p:nvSpPr>
          <p:cNvPr id="10" name="object 10"/>
          <p:cNvSpPr txBox="1"/>
          <p:nvPr/>
        </p:nvSpPr>
        <p:spPr>
          <a:xfrm>
            <a:off x="11193059" y="5201782"/>
            <a:ext cx="1597025" cy="581660"/>
          </a:xfrm>
          <a:prstGeom prst="rect">
            <a:avLst/>
          </a:prstGeom>
        </p:spPr>
        <p:txBody>
          <a:bodyPr vert="horz" wrap="square" lIns="0" tIns="13970" rIns="0" bIns="0" rtlCol="0">
            <a:spAutoFit/>
          </a:bodyPr>
          <a:lstStyle/>
          <a:p>
            <a:pPr marL="12700">
              <a:lnSpc>
                <a:spcPct val="100000"/>
              </a:lnSpc>
              <a:spcBef>
                <a:spcPts val="110"/>
              </a:spcBef>
            </a:pPr>
            <a:r>
              <a:rPr sz="1450" b="1">
                <a:solidFill>
                  <a:srgbClr val="616A7C"/>
                </a:solidFill>
                <a:latin typeface="Arial"/>
                <a:cs typeface="Arial"/>
              </a:rPr>
              <a:t>How</a:t>
            </a:r>
            <a:r>
              <a:rPr sz="1450" b="1" spc="-50">
                <a:solidFill>
                  <a:srgbClr val="616A7C"/>
                </a:solidFill>
                <a:latin typeface="Arial"/>
                <a:cs typeface="Arial"/>
              </a:rPr>
              <a:t> </a:t>
            </a:r>
            <a:r>
              <a:rPr sz="1450" b="1">
                <a:solidFill>
                  <a:srgbClr val="616A7C"/>
                </a:solidFill>
                <a:latin typeface="Arial"/>
                <a:cs typeface="Arial"/>
              </a:rPr>
              <a:t>to</a:t>
            </a:r>
            <a:r>
              <a:rPr sz="1450" b="1" spc="-5">
                <a:solidFill>
                  <a:srgbClr val="616A7C"/>
                </a:solidFill>
                <a:latin typeface="Arial"/>
                <a:cs typeface="Arial"/>
              </a:rPr>
              <a:t> </a:t>
            </a:r>
            <a:r>
              <a:rPr sz="1450" b="1" spc="-20">
                <a:solidFill>
                  <a:srgbClr val="616A7C"/>
                </a:solidFill>
                <a:latin typeface="Arial"/>
                <a:cs typeface="Arial"/>
              </a:rPr>
              <a:t>use:</a:t>
            </a:r>
            <a:endParaRPr sz="1450">
              <a:latin typeface="Arial"/>
              <a:cs typeface="Arial"/>
            </a:endParaRPr>
          </a:p>
          <a:p>
            <a:pPr marL="12700">
              <a:lnSpc>
                <a:spcPct val="100000"/>
              </a:lnSpc>
              <a:spcBef>
                <a:spcPts val="1125"/>
              </a:spcBef>
            </a:pPr>
            <a:r>
              <a:rPr sz="1250" b="1" spc="-35">
                <a:solidFill>
                  <a:srgbClr val="434A5B"/>
                </a:solidFill>
                <a:latin typeface="Arial"/>
                <a:cs typeface="Arial"/>
              </a:rPr>
              <a:t>Facial</a:t>
            </a:r>
            <a:r>
              <a:rPr sz="1250" b="1" spc="-10">
                <a:solidFill>
                  <a:srgbClr val="434A5B"/>
                </a:solidFill>
                <a:latin typeface="Arial"/>
                <a:cs typeface="Arial"/>
              </a:rPr>
              <a:t> Pre-treatment:</a:t>
            </a:r>
            <a:endParaRPr sz="1250">
              <a:latin typeface="Arial"/>
              <a:cs typeface="Arial"/>
            </a:endParaRPr>
          </a:p>
        </p:txBody>
      </p:sp>
      <p:sp>
        <p:nvSpPr>
          <p:cNvPr id="11" name="object 11"/>
          <p:cNvSpPr txBox="1"/>
          <p:nvPr/>
        </p:nvSpPr>
        <p:spPr>
          <a:xfrm>
            <a:off x="11193059" y="5777979"/>
            <a:ext cx="2175510" cy="2176145"/>
          </a:xfrm>
          <a:prstGeom prst="rect">
            <a:avLst/>
          </a:prstGeom>
        </p:spPr>
        <p:txBody>
          <a:bodyPr vert="horz" wrap="square" lIns="0" tIns="12700" rIns="0" bIns="0" rtlCol="0">
            <a:spAutoFit/>
          </a:bodyPr>
          <a:lstStyle/>
          <a:p>
            <a:pPr marL="213360" marR="5080" indent="-201295">
              <a:lnSpc>
                <a:spcPct val="120700"/>
              </a:lnSpc>
              <a:spcBef>
                <a:spcPts val="100"/>
              </a:spcBef>
              <a:buChar char="•"/>
              <a:tabLst>
                <a:tab pos="213360" algn="l"/>
              </a:tabLst>
            </a:pPr>
            <a:r>
              <a:rPr sz="1250">
                <a:solidFill>
                  <a:srgbClr val="434A5B"/>
                </a:solidFill>
                <a:latin typeface="Arial"/>
                <a:cs typeface="Arial"/>
              </a:rPr>
              <a:t>Apply</a:t>
            </a:r>
            <a:r>
              <a:rPr sz="1250" spc="35">
                <a:solidFill>
                  <a:srgbClr val="434A5B"/>
                </a:solidFill>
                <a:latin typeface="Arial"/>
                <a:cs typeface="Arial"/>
              </a:rPr>
              <a:t> </a:t>
            </a:r>
            <a:r>
              <a:rPr sz="1250" spc="-105">
                <a:solidFill>
                  <a:srgbClr val="434A5B"/>
                </a:solidFill>
                <a:latin typeface="Arial"/>
                <a:cs typeface="Arial"/>
              </a:rPr>
              <a:t>1–2</a:t>
            </a:r>
            <a:r>
              <a:rPr sz="1250" spc="90">
                <a:solidFill>
                  <a:srgbClr val="434A5B"/>
                </a:solidFill>
                <a:latin typeface="Arial"/>
                <a:cs typeface="Arial"/>
              </a:rPr>
              <a:t> </a:t>
            </a:r>
            <a:r>
              <a:rPr sz="1250">
                <a:solidFill>
                  <a:srgbClr val="434A5B"/>
                </a:solidFill>
                <a:latin typeface="Arial"/>
                <a:cs typeface="Arial"/>
              </a:rPr>
              <a:t>drops</a:t>
            </a:r>
            <a:r>
              <a:rPr sz="1250" spc="85">
                <a:solidFill>
                  <a:srgbClr val="434A5B"/>
                </a:solidFill>
                <a:latin typeface="Arial"/>
                <a:cs typeface="Arial"/>
              </a:rPr>
              <a:t> </a:t>
            </a:r>
            <a:r>
              <a:rPr sz="1250">
                <a:solidFill>
                  <a:srgbClr val="434A5B"/>
                </a:solidFill>
                <a:latin typeface="Arial"/>
                <a:cs typeface="Arial"/>
              </a:rPr>
              <a:t>to</a:t>
            </a:r>
            <a:r>
              <a:rPr sz="1250" spc="85">
                <a:solidFill>
                  <a:srgbClr val="434A5B"/>
                </a:solidFill>
                <a:latin typeface="Arial"/>
                <a:cs typeface="Arial"/>
              </a:rPr>
              <a:t> </a:t>
            </a:r>
            <a:r>
              <a:rPr sz="1250" spc="-10">
                <a:solidFill>
                  <a:srgbClr val="434A5B"/>
                </a:solidFill>
                <a:latin typeface="Arial"/>
                <a:cs typeface="Arial"/>
              </a:rPr>
              <a:t>clean, </a:t>
            </a:r>
            <a:r>
              <a:rPr sz="1250" spc="50">
                <a:solidFill>
                  <a:srgbClr val="434A5B"/>
                </a:solidFill>
                <a:latin typeface="Arial"/>
                <a:cs typeface="Arial"/>
              </a:rPr>
              <a:t>damp</a:t>
            </a:r>
            <a:r>
              <a:rPr sz="1250" spc="40">
                <a:solidFill>
                  <a:srgbClr val="434A5B"/>
                </a:solidFill>
                <a:latin typeface="Arial"/>
                <a:cs typeface="Arial"/>
              </a:rPr>
              <a:t> </a:t>
            </a:r>
            <a:r>
              <a:rPr sz="1250">
                <a:solidFill>
                  <a:srgbClr val="434A5B"/>
                </a:solidFill>
                <a:latin typeface="Arial"/>
                <a:cs typeface="Arial"/>
              </a:rPr>
              <a:t>skin</a:t>
            </a:r>
            <a:r>
              <a:rPr sz="1250" spc="45">
                <a:solidFill>
                  <a:srgbClr val="434A5B"/>
                </a:solidFill>
                <a:latin typeface="Arial"/>
                <a:cs typeface="Arial"/>
              </a:rPr>
              <a:t> </a:t>
            </a:r>
            <a:r>
              <a:rPr sz="1250">
                <a:solidFill>
                  <a:srgbClr val="434A5B"/>
                </a:solidFill>
                <a:latin typeface="Arial"/>
                <a:cs typeface="Arial"/>
              </a:rPr>
              <a:t>before</a:t>
            </a:r>
            <a:r>
              <a:rPr sz="1250" spc="45">
                <a:solidFill>
                  <a:srgbClr val="434A5B"/>
                </a:solidFill>
                <a:latin typeface="Arial"/>
                <a:cs typeface="Arial"/>
              </a:rPr>
              <a:t> </a:t>
            </a:r>
            <a:r>
              <a:rPr sz="1250">
                <a:solidFill>
                  <a:srgbClr val="434A5B"/>
                </a:solidFill>
                <a:latin typeface="Arial"/>
                <a:cs typeface="Arial"/>
              </a:rPr>
              <a:t>Lotion</a:t>
            </a:r>
            <a:r>
              <a:rPr sz="1250" spc="45">
                <a:solidFill>
                  <a:srgbClr val="434A5B"/>
                </a:solidFill>
                <a:latin typeface="Arial"/>
                <a:cs typeface="Arial"/>
              </a:rPr>
              <a:t> </a:t>
            </a:r>
            <a:r>
              <a:rPr sz="1250" spc="-25">
                <a:solidFill>
                  <a:srgbClr val="434A5B"/>
                </a:solidFill>
                <a:latin typeface="Arial"/>
                <a:cs typeface="Arial"/>
              </a:rPr>
              <a:t>or </a:t>
            </a:r>
            <a:r>
              <a:rPr sz="1250">
                <a:solidFill>
                  <a:srgbClr val="434A5B"/>
                </a:solidFill>
                <a:latin typeface="Arial"/>
                <a:cs typeface="Arial"/>
              </a:rPr>
              <a:t>Dual</a:t>
            </a:r>
            <a:r>
              <a:rPr sz="1250" spc="-15">
                <a:solidFill>
                  <a:srgbClr val="434A5B"/>
                </a:solidFill>
                <a:latin typeface="Arial"/>
                <a:cs typeface="Arial"/>
              </a:rPr>
              <a:t> </a:t>
            </a:r>
            <a:r>
              <a:rPr sz="1250" spc="-10">
                <a:solidFill>
                  <a:srgbClr val="434A5B"/>
                </a:solidFill>
                <a:latin typeface="Arial"/>
                <a:cs typeface="Arial"/>
              </a:rPr>
              <a:t>Serum.</a:t>
            </a:r>
            <a:endParaRPr sz="1250">
              <a:latin typeface="Arial"/>
              <a:cs typeface="Arial"/>
            </a:endParaRPr>
          </a:p>
          <a:p>
            <a:pPr marL="213360" marR="36830" indent="-201295">
              <a:lnSpc>
                <a:spcPct val="120700"/>
              </a:lnSpc>
              <a:spcBef>
                <a:spcPts val="315"/>
              </a:spcBef>
              <a:buChar char="•"/>
              <a:tabLst>
                <a:tab pos="213360" algn="l"/>
              </a:tabLst>
            </a:pPr>
            <a:r>
              <a:rPr sz="1250" spc="-20">
                <a:solidFill>
                  <a:srgbClr val="434A5B"/>
                </a:solidFill>
                <a:latin typeface="Arial"/>
                <a:cs typeface="Arial"/>
              </a:rPr>
              <a:t>Press</a:t>
            </a:r>
            <a:r>
              <a:rPr sz="1250" spc="70">
                <a:solidFill>
                  <a:srgbClr val="434A5B"/>
                </a:solidFill>
                <a:latin typeface="Arial"/>
                <a:cs typeface="Arial"/>
              </a:rPr>
              <a:t> </a:t>
            </a:r>
            <a:r>
              <a:rPr sz="1250">
                <a:solidFill>
                  <a:srgbClr val="434A5B"/>
                </a:solidFill>
                <a:latin typeface="Arial"/>
                <a:cs typeface="Arial"/>
              </a:rPr>
              <a:t>gently</a:t>
            </a:r>
            <a:r>
              <a:rPr sz="1250" spc="30">
                <a:solidFill>
                  <a:srgbClr val="434A5B"/>
                </a:solidFill>
                <a:latin typeface="Arial"/>
                <a:cs typeface="Arial"/>
              </a:rPr>
              <a:t> </a:t>
            </a:r>
            <a:r>
              <a:rPr sz="1250">
                <a:solidFill>
                  <a:srgbClr val="434A5B"/>
                </a:solidFill>
                <a:latin typeface="Arial"/>
                <a:cs typeface="Arial"/>
              </a:rPr>
              <a:t>into</a:t>
            </a:r>
            <a:r>
              <a:rPr sz="1250" spc="75">
                <a:solidFill>
                  <a:srgbClr val="434A5B"/>
                </a:solidFill>
                <a:latin typeface="Arial"/>
                <a:cs typeface="Arial"/>
              </a:rPr>
              <a:t> </a:t>
            </a:r>
            <a:r>
              <a:rPr sz="1250" spc="-10">
                <a:solidFill>
                  <a:srgbClr val="434A5B"/>
                </a:solidFill>
                <a:latin typeface="Arial"/>
                <a:cs typeface="Arial"/>
              </a:rPr>
              <a:t>skin, </a:t>
            </a:r>
            <a:r>
              <a:rPr sz="1250">
                <a:solidFill>
                  <a:srgbClr val="434A5B"/>
                </a:solidFill>
                <a:latin typeface="Arial"/>
                <a:cs typeface="Arial"/>
              </a:rPr>
              <a:t>focusing</a:t>
            </a:r>
            <a:r>
              <a:rPr sz="1250" spc="45">
                <a:solidFill>
                  <a:srgbClr val="434A5B"/>
                </a:solidFill>
                <a:latin typeface="Arial"/>
                <a:cs typeface="Arial"/>
              </a:rPr>
              <a:t> </a:t>
            </a:r>
            <a:r>
              <a:rPr sz="1250">
                <a:solidFill>
                  <a:srgbClr val="434A5B"/>
                </a:solidFill>
                <a:latin typeface="Arial"/>
                <a:cs typeface="Arial"/>
              </a:rPr>
              <a:t>on</a:t>
            </a:r>
            <a:r>
              <a:rPr sz="1250" spc="45">
                <a:solidFill>
                  <a:srgbClr val="434A5B"/>
                </a:solidFill>
                <a:latin typeface="Arial"/>
                <a:cs typeface="Arial"/>
              </a:rPr>
              <a:t> </a:t>
            </a:r>
            <a:r>
              <a:rPr sz="1250" spc="-10">
                <a:solidFill>
                  <a:srgbClr val="434A5B"/>
                </a:solidFill>
                <a:latin typeface="Arial"/>
                <a:cs typeface="Arial"/>
              </a:rPr>
              <a:t>areas</a:t>
            </a:r>
            <a:r>
              <a:rPr sz="1250" spc="45">
                <a:solidFill>
                  <a:srgbClr val="434A5B"/>
                </a:solidFill>
                <a:latin typeface="Arial"/>
                <a:cs typeface="Arial"/>
              </a:rPr>
              <a:t> </a:t>
            </a:r>
            <a:r>
              <a:rPr sz="1250" spc="-10">
                <a:solidFill>
                  <a:srgbClr val="434A5B"/>
                </a:solidFill>
                <a:latin typeface="Arial"/>
                <a:cs typeface="Arial"/>
              </a:rPr>
              <a:t>needing </a:t>
            </a:r>
            <a:r>
              <a:rPr sz="1250">
                <a:solidFill>
                  <a:srgbClr val="434A5B"/>
                </a:solidFill>
                <a:latin typeface="Arial"/>
                <a:cs typeface="Arial"/>
              </a:rPr>
              <a:t>extra</a:t>
            </a:r>
            <a:r>
              <a:rPr sz="1250" spc="-5">
                <a:solidFill>
                  <a:srgbClr val="434A5B"/>
                </a:solidFill>
                <a:latin typeface="Arial"/>
                <a:cs typeface="Arial"/>
              </a:rPr>
              <a:t> </a:t>
            </a:r>
            <a:r>
              <a:rPr sz="1250" spc="-10">
                <a:solidFill>
                  <a:srgbClr val="434A5B"/>
                </a:solidFill>
                <a:latin typeface="Arial"/>
                <a:cs typeface="Arial"/>
              </a:rPr>
              <a:t>care.</a:t>
            </a:r>
            <a:endParaRPr sz="1250">
              <a:latin typeface="Arial"/>
              <a:cs typeface="Arial"/>
            </a:endParaRPr>
          </a:p>
          <a:p>
            <a:pPr marL="212725" marR="131445" indent="-200660" algn="just">
              <a:lnSpc>
                <a:spcPct val="120900"/>
              </a:lnSpc>
              <a:spcBef>
                <a:spcPts val="315"/>
              </a:spcBef>
              <a:buChar char="•"/>
              <a:tabLst>
                <a:tab pos="212725" algn="l"/>
              </a:tabLst>
            </a:pPr>
            <a:r>
              <a:rPr sz="1250">
                <a:solidFill>
                  <a:srgbClr val="434A5B"/>
                </a:solidFill>
                <a:latin typeface="Arial"/>
                <a:cs typeface="Arial"/>
              </a:rPr>
              <a:t>Concentrate</a:t>
            </a:r>
            <a:r>
              <a:rPr sz="1250" spc="60">
                <a:solidFill>
                  <a:srgbClr val="434A5B"/>
                </a:solidFill>
                <a:latin typeface="Arial"/>
                <a:cs typeface="Arial"/>
              </a:rPr>
              <a:t> </a:t>
            </a:r>
            <a:r>
              <a:rPr sz="1250">
                <a:solidFill>
                  <a:srgbClr val="434A5B"/>
                </a:solidFill>
                <a:latin typeface="Arial"/>
                <a:cs typeface="Arial"/>
              </a:rPr>
              <a:t>on</a:t>
            </a:r>
            <a:r>
              <a:rPr sz="1250" spc="60">
                <a:solidFill>
                  <a:srgbClr val="434A5B"/>
                </a:solidFill>
                <a:latin typeface="Arial"/>
                <a:cs typeface="Arial"/>
              </a:rPr>
              <a:t> </a:t>
            </a:r>
            <a:r>
              <a:rPr sz="1250">
                <a:solidFill>
                  <a:srgbClr val="434A5B"/>
                </a:solidFill>
                <a:latin typeface="Arial"/>
                <a:cs typeface="Arial"/>
              </a:rPr>
              <a:t>fine</a:t>
            </a:r>
            <a:r>
              <a:rPr sz="1250" spc="65">
                <a:solidFill>
                  <a:srgbClr val="434A5B"/>
                </a:solidFill>
                <a:latin typeface="Arial"/>
                <a:cs typeface="Arial"/>
              </a:rPr>
              <a:t> </a:t>
            </a:r>
            <a:r>
              <a:rPr sz="1250" spc="-10">
                <a:solidFill>
                  <a:srgbClr val="434A5B"/>
                </a:solidFill>
                <a:latin typeface="Arial"/>
                <a:cs typeface="Arial"/>
              </a:rPr>
              <a:t>lines </a:t>
            </a:r>
            <a:r>
              <a:rPr sz="1250">
                <a:solidFill>
                  <a:srgbClr val="434A5B"/>
                </a:solidFill>
                <a:latin typeface="Arial"/>
                <a:cs typeface="Arial"/>
              </a:rPr>
              <a:t>or</a:t>
            </a:r>
            <a:r>
              <a:rPr sz="1250" spc="-25">
                <a:solidFill>
                  <a:srgbClr val="434A5B"/>
                </a:solidFill>
                <a:latin typeface="Arial"/>
                <a:cs typeface="Arial"/>
              </a:rPr>
              <a:t> </a:t>
            </a:r>
            <a:r>
              <a:rPr sz="1250">
                <a:solidFill>
                  <a:srgbClr val="434A5B"/>
                </a:solidFill>
                <a:latin typeface="Arial"/>
                <a:cs typeface="Arial"/>
              </a:rPr>
              <a:t>dry</a:t>
            </a:r>
            <a:r>
              <a:rPr sz="1250" spc="-20">
                <a:solidFill>
                  <a:srgbClr val="434A5B"/>
                </a:solidFill>
                <a:latin typeface="Arial"/>
                <a:cs typeface="Arial"/>
              </a:rPr>
              <a:t> </a:t>
            </a:r>
            <a:r>
              <a:rPr sz="1250" spc="-10">
                <a:solidFill>
                  <a:srgbClr val="434A5B"/>
                </a:solidFill>
                <a:latin typeface="Arial"/>
                <a:cs typeface="Arial"/>
              </a:rPr>
              <a:t>areas</a:t>
            </a:r>
            <a:r>
              <a:rPr sz="1250" spc="20">
                <a:solidFill>
                  <a:srgbClr val="434A5B"/>
                </a:solidFill>
                <a:latin typeface="Arial"/>
                <a:cs typeface="Arial"/>
              </a:rPr>
              <a:t> </a:t>
            </a:r>
            <a:r>
              <a:rPr sz="1250">
                <a:solidFill>
                  <a:srgbClr val="434A5B"/>
                </a:solidFill>
                <a:latin typeface="Arial"/>
                <a:cs typeface="Arial"/>
              </a:rPr>
              <a:t>for</a:t>
            </a:r>
            <a:r>
              <a:rPr sz="1250" spc="-25">
                <a:solidFill>
                  <a:srgbClr val="434A5B"/>
                </a:solidFill>
                <a:latin typeface="Arial"/>
                <a:cs typeface="Arial"/>
              </a:rPr>
              <a:t> </a:t>
            </a:r>
            <a:r>
              <a:rPr sz="1250">
                <a:solidFill>
                  <a:srgbClr val="434A5B"/>
                </a:solidFill>
                <a:latin typeface="Arial"/>
                <a:cs typeface="Arial"/>
              </a:rPr>
              <a:t>an</a:t>
            </a:r>
            <a:r>
              <a:rPr sz="1250" spc="20">
                <a:solidFill>
                  <a:srgbClr val="434A5B"/>
                </a:solidFill>
                <a:latin typeface="Arial"/>
                <a:cs typeface="Arial"/>
              </a:rPr>
              <a:t> </a:t>
            </a:r>
            <a:r>
              <a:rPr sz="1250" spc="-10">
                <a:solidFill>
                  <a:srgbClr val="434A5B"/>
                </a:solidFill>
                <a:latin typeface="Arial"/>
                <a:cs typeface="Arial"/>
              </a:rPr>
              <a:t>instant </a:t>
            </a:r>
            <a:r>
              <a:rPr sz="1250" spc="55">
                <a:solidFill>
                  <a:srgbClr val="434A5B"/>
                </a:solidFill>
                <a:latin typeface="Arial"/>
                <a:cs typeface="Arial"/>
              </a:rPr>
              <a:t>glow</a:t>
            </a:r>
            <a:r>
              <a:rPr sz="1250" spc="-50">
                <a:solidFill>
                  <a:srgbClr val="434A5B"/>
                </a:solidFill>
                <a:latin typeface="Arial"/>
                <a:cs typeface="Arial"/>
              </a:rPr>
              <a:t> </a:t>
            </a:r>
            <a:r>
              <a:rPr sz="1250" spc="-10">
                <a:solidFill>
                  <a:srgbClr val="434A5B"/>
                </a:solidFill>
                <a:latin typeface="Arial"/>
                <a:cs typeface="Arial"/>
              </a:rPr>
              <a:t>boost.</a:t>
            </a:r>
            <a:endParaRPr sz="1250">
              <a:latin typeface="Arial"/>
              <a:cs typeface="Arial"/>
            </a:endParaRPr>
          </a:p>
        </p:txBody>
      </p:sp>
      <p:sp>
        <p:nvSpPr>
          <p:cNvPr id="12" name="object 12"/>
          <p:cNvSpPr txBox="1"/>
          <p:nvPr/>
        </p:nvSpPr>
        <p:spPr>
          <a:xfrm>
            <a:off x="11193034" y="8048975"/>
            <a:ext cx="2369185" cy="1485900"/>
          </a:xfrm>
          <a:prstGeom prst="rect">
            <a:avLst/>
          </a:prstGeom>
        </p:spPr>
        <p:txBody>
          <a:bodyPr vert="horz" wrap="square" lIns="0" tIns="71755" rIns="0" bIns="0" rtlCol="0">
            <a:spAutoFit/>
          </a:bodyPr>
          <a:lstStyle/>
          <a:p>
            <a:pPr marL="12700">
              <a:lnSpc>
                <a:spcPct val="100000"/>
              </a:lnSpc>
              <a:spcBef>
                <a:spcPts val="565"/>
              </a:spcBef>
            </a:pPr>
            <a:r>
              <a:rPr sz="1250" b="1" spc="-10">
                <a:solidFill>
                  <a:srgbClr val="434A5B"/>
                </a:solidFill>
                <a:latin typeface="Arial"/>
                <a:cs typeface="Arial"/>
              </a:rPr>
              <a:t>Hair</a:t>
            </a:r>
            <a:r>
              <a:rPr sz="1250" b="1" spc="-80">
                <a:solidFill>
                  <a:srgbClr val="434A5B"/>
                </a:solidFill>
                <a:latin typeface="Arial"/>
                <a:cs typeface="Arial"/>
              </a:rPr>
              <a:t> </a:t>
            </a:r>
            <a:r>
              <a:rPr sz="1250" b="1">
                <a:solidFill>
                  <a:srgbClr val="434A5B"/>
                </a:solidFill>
                <a:latin typeface="Arial"/>
                <a:cs typeface="Arial"/>
              </a:rPr>
              <a:t>&amp;</a:t>
            </a:r>
            <a:r>
              <a:rPr sz="1250" b="1" spc="-55">
                <a:solidFill>
                  <a:srgbClr val="434A5B"/>
                </a:solidFill>
                <a:latin typeface="Arial"/>
                <a:cs typeface="Arial"/>
              </a:rPr>
              <a:t> </a:t>
            </a:r>
            <a:r>
              <a:rPr sz="1250" b="1" spc="-10">
                <a:solidFill>
                  <a:srgbClr val="434A5B"/>
                </a:solidFill>
                <a:latin typeface="Arial"/>
                <a:cs typeface="Arial"/>
              </a:rPr>
              <a:t>Scalp</a:t>
            </a:r>
            <a:r>
              <a:rPr sz="1250" b="1" spc="-75">
                <a:solidFill>
                  <a:srgbClr val="434A5B"/>
                </a:solidFill>
                <a:latin typeface="Arial"/>
                <a:cs typeface="Arial"/>
              </a:rPr>
              <a:t> </a:t>
            </a:r>
            <a:r>
              <a:rPr sz="1250" b="1" spc="-10">
                <a:solidFill>
                  <a:srgbClr val="434A5B"/>
                </a:solidFill>
                <a:latin typeface="Arial"/>
                <a:cs typeface="Arial"/>
              </a:rPr>
              <a:t>Treatment:</a:t>
            </a:r>
            <a:endParaRPr sz="1250">
              <a:latin typeface="Arial"/>
              <a:cs typeface="Arial"/>
            </a:endParaRPr>
          </a:p>
          <a:p>
            <a:pPr marL="213360" marR="5080" indent="-201295">
              <a:lnSpc>
                <a:spcPct val="120700"/>
              </a:lnSpc>
              <a:spcBef>
                <a:spcPts val="160"/>
              </a:spcBef>
              <a:buChar char="•"/>
              <a:tabLst>
                <a:tab pos="213360" algn="l"/>
              </a:tabLst>
            </a:pPr>
            <a:r>
              <a:rPr sz="1250">
                <a:solidFill>
                  <a:srgbClr val="434A5B"/>
                </a:solidFill>
                <a:latin typeface="Arial"/>
                <a:cs typeface="Arial"/>
              </a:rPr>
              <a:t>For</a:t>
            </a:r>
            <a:r>
              <a:rPr sz="1250" spc="-20">
                <a:solidFill>
                  <a:srgbClr val="434A5B"/>
                </a:solidFill>
                <a:latin typeface="Arial"/>
                <a:cs typeface="Arial"/>
              </a:rPr>
              <a:t> </a:t>
            </a:r>
            <a:r>
              <a:rPr sz="1250">
                <a:solidFill>
                  <a:srgbClr val="434A5B"/>
                </a:solidFill>
                <a:latin typeface="Arial"/>
                <a:cs typeface="Arial"/>
              </a:rPr>
              <a:t>hydration:</a:t>
            </a:r>
            <a:r>
              <a:rPr sz="1250" spc="-20">
                <a:solidFill>
                  <a:srgbClr val="434A5B"/>
                </a:solidFill>
                <a:latin typeface="Arial"/>
                <a:cs typeface="Arial"/>
              </a:rPr>
              <a:t> </a:t>
            </a:r>
            <a:r>
              <a:rPr sz="1250">
                <a:solidFill>
                  <a:srgbClr val="434A5B"/>
                </a:solidFill>
                <a:latin typeface="Arial"/>
                <a:cs typeface="Arial"/>
              </a:rPr>
              <a:t>Apply</a:t>
            </a:r>
            <a:r>
              <a:rPr sz="1250" spc="-15">
                <a:solidFill>
                  <a:srgbClr val="434A5B"/>
                </a:solidFill>
                <a:latin typeface="Arial"/>
                <a:cs typeface="Arial"/>
              </a:rPr>
              <a:t> </a:t>
            </a:r>
            <a:r>
              <a:rPr sz="1250">
                <a:solidFill>
                  <a:srgbClr val="434A5B"/>
                </a:solidFill>
                <a:latin typeface="Arial"/>
                <a:cs typeface="Arial"/>
              </a:rPr>
              <a:t>a</a:t>
            </a:r>
            <a:r>
              <a:rPr sz="1250" spc="25">
                <a:solidFill>
                  <a:srgbClr val="434A5B"/>
                </a:solidFill>
                <a:latin typeface="Arial"/>
                <a:cs typeface="Arial"/>
              </a:rPr>
              <a:t> </a:t>
            </a:r>
            <a:r>
              <a:rPr sz="1250" spc="-25">
                <a:solidFill>
                  <a:srgbClr val="434A5B"/>
                </a:solidFill>
                <a:latin typeface="Arial"/>
                <a:cs typeface="Arial"/>
              </a:rPr>
              <a:t>few </a:t>
            </a:r>
            <a:r>
              <a:rPr sz="1250">
                <a:solidFill>
                  <a:srgbClr val="434A5B"/>
                </a:solidFill>
                <a:latin typeface="Arial"/>
                <a:cs typeface="Arial"/>
              </a:rPr>
              <a:t>drops</a:t>
            </a:r>
            <a:r>
              <a:rPr sz="1250" spc="25">
                <a:solidFill>
                  <a:srgbClr val="434A5B"/>
                </a:solidFill>
                <a:latin typeface="Arial"/>
                <a:cs typeface="Arial"/>
              </a:rPr>
              <a:t> </a:t>
            </a:r>
            <a:r>
              <a:rPr sz="1250">
                <a:solidFill>
                  <a:srgbClr val="434A5B"/>
                </a:solidFill>
                <a:latin typeface="Arial"/>
                <a:cs typeface="Arial"/>
              </a:rPr>
              <a:t>to</a:t>
            </a:r>
            <a:r>
              <a:rPr sz="1250" spc="25">
                <a:solidFill>
                  <a:srgbClr val="434A5B"/>
                </a:solidFill>
                <a:latin typeface="Arial"/>
                <a:cs typeface="Arial"/>
              </a:rPr>
              <a:t> </a:t>
            </a:r>
            <a:r>
              <a:rPr sz="1250" spc="50">
                <a:solidFill>
                  <a:srgbClr val="434A5B"/>
                </a:solidFill>
                <a:latin typeface="Arial"/>
                <a:cs typeface="Arial"/>
              </a:rPr>
              <a:t>damp</a:t>
            </a:r>
            <a:r>
              <a:rPr sz="1250" spc="30">
                <a:solidFill>
                  <a:srgbClr val="434A5B"/>
                </a:solidFill>
                <a:latin typeface="Arial"/>
                <a:cs typeface="Arial"/>
              </a:rPr>
              <a:t> </a:t>
            </a:r>
            <a:r>
              <a:rPr sz="1250">
                <a:solidFill>
                  <a:srgbClr val="434A5B"/>
                </a:solidFill>
                <a:latin typeface="Arial"/>
                <a:cs typeface="Arial"/>
              </a:rPr>
              <a:t>hair</a:t>
            </a:r>
            <a:r>
              <a:rPr sz="1250" spc="-15">
                <a:solidFill>
                  <a:srgbClr val="434A5B"/>
                </a:solidFill>
                <a:latin typeface="Arial"/>
                <a:cs typeface="Arial"/>
              </a:rPr>
              <a:t> </a:t>
            </a:r>
            <a:r>
              <a:rPr sz="1250">
                <a:solidFill>
                  <a:srgbClr val="434A5B"/>
                </a:solidFill>
                <a:latin typeface="Arial"/>
                <a:cs typeface="Arial"/>
              </a:rPr>
              <a:t>and</a:t>
            </a:r>
            <a:r>
              <a:rPr sz="1250" spc="30">
                <a:solidFill>
                  <a:srgbClr val="434A5B"/>
                </a:solidFill>
                <a:latin typeface="Arial"/>
                <a:cs typeface="Arial"/>
              </a:rPr>
              <a:t> </a:t>
            </a:r>
            <a:r>
              <a:rPr sz="1250" spc="-10">
                <a:solidFill>
                  <a:srgbClr val="434A5B"/>
                </a:solidFill>
                <a:latin typeface="Arial"/>
                <a:cs typeface="Arial"/>
              </a:rPr>
              <a:t>scalp.</a:t>
            </a:r>
            <a:endParaRPr sz="1250">
              <a:latin typeface="Arial"/>
              <a:cs typeface="Arial"/>
            </a:endParaRPr>
          </a:p>
          <a:p>
            <a:pPr marL="213360" marR="90805" indent="-201295">
              <a:lnSpc>
                <a:spcPct val="120700"/>
              </a:lnSpc>
              <a:spcBef>
                <a:spcPts val="315"/>
              </a:spcBef>
              <a:buChar char="•"/>
              <a:tabLst>
                <a:tab pos="213360" algn="l"/>
              </a:tabLst>
            </a:pPr>
            <a:r>
              <a:rPr sz="1250">
                <a:solidFill>
                  <a:srgbClr val="434A5B"/>
                </a:solidFill>
                <a:latin typeface="Arial"/>
                <a:cs typeface="Arial"/>
              </a:rPr>
              <a:t>Wrap</a:t>
            </a:r>
            <a:r>
              <a:rPr sz="1250" spc="50">
                <a:solidFill>
                  <a:srgbClr val="434A5B"/>
                </a:solidFill>
                <a:latin typeface="Arial"/>
                <a:cs typeface="Arial"/>
              </a:rPr>
              <a:t> </a:t>
            </a:r>
            <a:r>
              <a:rPr sz="1250">
                <a:solidFill>
                  <a:srgbClr val="434A5B"/>
                </a:solidFill>
                <a:latin typeface="Arial"/>
                <a:cs typeface="Arial"/>
              </a:rPr>
              <a:t>in</a:t>
            </a:r>
            <a:r>
              <a:rPr sz="1250" spc="50">
                <a:solidFill>
                  <a:srgbClr val="434A5B"/>
                </a:solidFill>
                <a:latin typeface="Arial"/>
                <a:cs typeface="Arial"/>
              </a:rPr>
              <a:t> </a:t>
            </a:r>
            <a:r>
              <a:rPr sz="1250" spc="-30">
                <a:solidFill>
                  <a:srgbClr val="434A5B"/>
                </a:solidFill>
                <a:latin typeface="Arial"/>
                <a:cs typeface="Arial"/>
              </a:rPr>
              <a:t>a</a:t>
            </a:r>
            <a:r>
              <a:rPr sz="1250" spc="10">
                <a:solidFill>
                  <a:srgbClr val="434A5B"/>
                </a:solidFill>
                <a:latin typeface="Arial"/>
                <a:cs typeface="Arial"/>
              </a:rPr>
              <a:t> </a:t>
            </a:r>
            <a:r>
              <a:rPr sz="1250">
                <a:solidFill>
                  <a:srgbClr val="434A5B"/>
                </a:solidFill>
                <a:latin typeface="Arial"/>
                <a:cs typeface="Arial"/>
              </a:rPr>
              <a:t>warm,</a:t>
            </a:r>
            <a:r>
              <a:rPr sz="1250" spc="50">
                <a:solidFill>
                  <a:srgbClr val="434A5B"/>
                </a:solidFill>
                <a:latin typeface="Arial"/>
                <a:cs typeface="Arial"/>
              </a:rPr>
              <a:t> </a:t>
            </a:r>
            <a:r>
              <a:rPr sz="1250">
                <a:solidFill>
                  <a:srgbClr val="434A5B"/>
                </a:solidFill>
                <a:latin typeface="Arial"/>
                <a:cs typeface="Arial"/>
              </a:rPr>
              <a:t>moist</a:t>
            </a:r>
            <a:r>
              <a:rPr sz="1250" spc="50">
                <a:solidFill>
                  <a:srgbClr val="434A5B"/>
                </a:solidFill>
                <a:latin typeface="Arial"/>
                <a:cs typeface="Arial"/>
              </a:rPr>
              <a:t> </a:t>
            </a:r>
            <a:r>
              <a:rPr sz="1250" spc="-20">
                <a:solidFill>
                  <a:srgbClr val="434A5B"/>
                </a:solidFill>
                <a:latin typeface="Arial"/>
                <a:cs typeface="Arial"/>
              </a:rPr>
              <a:t>towel </a:t>
            </a:r>
            <a:r>
              <a:rPr sz="1250">
                <a:solidFill>
                  <a:srgbClr val="434A5B"/>
                </a:solidFill>
                <a:latin typeface="Arial"/>
                <a:cs typeface="Arial"/>
              </a:rPr>
              <a:t>and</a:t>
            </a:r>
            <a:r>
              <a:rPr sz="1250" spc="30">
                <a:solidFill>
                  <a:srgbClr val="434A5B"/>
                </a:solidFill>
                <a:latin typeface="Arial"/>
                <a:cs typeface="Arial"/>
              </a:rPr>
              <a:t> </a:t>
            </a:r>
            <a:r>
              <a:rPr sz="1250">
                <a:solidFill>
                  <a:srgbClr val="434A5B"/>
                </a:solidFill>
                <a:latin typeface="Arial"/>
                <a:cs typeface="Arial"/>
              </a:rPr>
              <a:t>leave</a:t>
            </a:r>
            <a:r>
              <a:rPr sz="1250" spc="30">
                <a:solidFill>
                  <a:srgbClr val="434A5B"/>
                </a:solidFill>
                <a:latin typeface="Arial"/>
                <a:cs typeface="Arial"/>
              </a:rPr>
              <a:t> </a:t>
            </a:r>
            <a:r>
              <a:rPr sz="1250">
                <a:solidFill>
                  <a:srgbClr val="434A5B"/>
                </a:solidFill>
                <a:latin typeface="Arial"/>
                <a:cs typeface="Arial"/>
              </a:rPr>
              <a:t>for</a:t>
            </a:r>
            <a:r>
              <a:rPr sz="1250" spc="-10">
                <a:solidFill>
                  <a:srgbClr val="434A5B"/>
                </a:solidFill>
                <a:latin typeface="Arial"/>
                <a:cs typeface="Arial"/>
              </a:rPr>
              <a:t> </a:t>
            </a:r>
            <a:r>
              <a:rPr sz="1250">
                <a:solidFill>
                  <a:srgbClr val="434A5B"/>
                </a:solidFill>
                <a:latin typeface="Arial"/>
                <a:cs typeface="Arial"/>
              </a:rPr>
              <a:t>30</a:t>
            </a:r>
            <a:r>
              <a:rPr sz="1250" spc="35">
                <a:solidFill>
                  <a:srgbClr val="434A5B"/>
                </a:solidFill>
                <a:latin typeface="Arial"/>
                <a:cs typeface="Arial"/>
              </a:rPr>
              <a:t> </a:t>
            </a:r>
            <a:r>
              <a:rPr sz="1250" spc="-10">
                <a:solidFill>
                  <a:srgbClr val="434A5B"/>
                </a:solidFill>
                <a:latin typeface="Arial"/>
                <a:cs typeface="Arial"/>
              </a:rPr>
              <a:t>minutes, </a:t>
            </a:r>
            <a:r>
              <a:rPr sz="1250">
                <a:solidFill>
                  <a:srgbClr val="434A5B"/>
                </a:solidFill>
                <a:latin typeface="Arial"/>
                <a:cs typeface="Arial"/>
              </a:rPr>
              <a:t>then</a:t>
            </a:r>
            <a:r>
              <a:rPr sz="1250" spc="45">
                <a:solidFill>
                  <a:srgbClr val="434A5B"/>
                </a:solidFill>
                <a:latin typeface="Arial"/>
                <a:cs typeface="Arial"/>
              </a:rPr>
              <a:t> </a:t>
            </a:r>
            <a:r>
              <a:rPr sz="1250">
                <a:solidFill>
                  <a:srgbClr val="434A5B"/>
                </a:solidFill>
                <a:latin typeface="Arial"/>
                <a:cs typeface="Arial"/>
              </a:rPr>
              <a:t>rinse</a:t>
            </a:r>
            <a:r>
              <a:rPr sz="1250" spc="45">
                <a:solidFill>
                  <a:srgbClr val="434A5B"/>
                </a:solidFill>
                <a:latin typeface="Arial"/>
                <a:cs typeface="Arial"/>
              </a:rPr>
              <a:t> </a:t>
            </a:r>
            <a:r>
              <a:rPr sz="1250">
                <a:solidFill>
                  <a:srgbClr val="434A5B"/>
                </a:solidFill>
                <a:latin typeface="Arial"/>
                <a:cs typeface="Arial"/>
              </a:rPr>
              <a:t>and</a:t>
            </a:r>
            <a:r>
              <a:rPr sz="1250" spc="45">
                <a:solidFill>
                  <a:srgbClr val="434A5B"/>
                </a:solidFill>
                <a:latin typeface="Arial"/>
                <a:cs typeface="Arial"/>
              </a:rPr>
              <a:t> </a:t>
            </a:r>
            <a:r>
              <a:rPr sz="1250" spc="-10">
                <a:solidFill>
                  <a:srgbClr val="434A5B"/>
                </a:solidFill>
                <a:latin typeface="Arial"/>
                <a:cs typeface="Arial"/>
              </a:rPr>
              <a:t>shampoo.</a:t>
            </a:r>
            <a:endParaRPr sz="1250">
              <a:latin typeface="Arial"/>
              <a:cs typeface="Arial"/>
            </a:endParaRPr>
          </a:p>
        </p:txBody>
      </p:sp>
      <p:sp>
        <p:nvSpPr>
          <p:cNvPr id="13" name="object 13"/>
          <p:cNvSpPr txBox="1"/>
          <p:nvPr/>
        </p:nvSpPr>
        <p:spPr>
          <a:xfrm>
            <a:off x="13868319" y="5527536"/>
            <a:ext cx="1844039" cy="1061085"/>
          </a:xfrm>
          <a:prstGeom prst="rect">
            <a:avLst/>
          </a:prstGeom>
        </p:spPr>
        <p:txBody>
          <a:bodyPr vert="horz" wrap="square" lIns="0" tIns="12700" rIns="0" bIns="0" rtlCol="0">
            <a:spAutoFit/>
          </a:bodyPr>
          <a:lstStyle/>
          <a:p>
            <a:pPr marL="213360" marR="5080" indent="-201295" algn="just">
              <a:lnSpc>
                <a:spcPct val="120700"/>
              </a:lnSpc>
              <a:spcBef>
                <a:spcPts val="100"/>
              </a:spcBef>
              <a:buChar char="•"/>
              <a:tabLst>
                <a:tab pos="213360" algn="l"/>
              </a:tabLst>
            </a:pPr>
            <a:r>
              <a:rPr sz="1250">
                <a:solidFill>
                  <a:srgbClr val="434A5B"/>
                </a:solidFill>
                <a:latin typeface="Arial"/>
                <a:cs typeface="Arial"/>
              </a:rPr>
              <a:t>Add</a:t>
            </a:r>
            <a:r>
              <a:rPr sz="1250" spc="65">
                <a:solidFill>
                  <a:srgbClr val="434A5B"/>
                </a:solidFill>
                <a:latin typeface="Arial"/>
                <a:cs typeface="Arial"/>
              </a:rPr>
              <a:t> </a:t>
            </a:r>
            <a:r>
              <a:rPr sz="1250">
                <a:solidFill>
                  <a:srgbClr val="434A5B"/>
                </a:solidFill>
                <a:latin typeface="Arial"/>
                <a:cs typeface="Arial"/>
              </a:rPr>
              <a:t>to</a:t>
            </a:r>
            <a:r>
              <a:rPr sz="1250" spc="65">
                <a:solidFill>
                  <a:srgbClr val="434A5B"/>
                </a:solidFill>
                <a:latin typeface="Arial"/>
                <a:cs typeface="Arial"/>
              </a:rPr>
              <a:t> </a:t>
            </a:r>
            <a:r>
              <a:rPr sz="1250">
                <a:solidFill>
                  <a:srgbClr val="434A5B"/>
                </a:solidFill>
                <a:latin typeface="Arial"/>
                <a:cs typeface="Arial"/>
              </a:rPr>
              <a:t>hair</a:t>
            </a:r>
            <a:r>
              <a:rPr sz="1250" spc="25">
                <a:solidFill>
                  <a:srgbClr val="434A5B"/>
                </a:solidFill>
                <a:latin typeface="Arial"/>
                <a:cs typeface="Arial"/>
              </a:rPr>
              <a:t> </a:t>
            </a:r>
            <a:r>
              <a:rPr sz="1250">
                <a:solidFill>
                  <a:srgbClr val="434A5B"/>
                </a:solidFill>
                <a:latin typeface="Arial"/>
                <a:cs typeface="Arial"/>
              </a:rPr>
              <a:t>masque</a:t>
            </a:r>
            <a:r>
              <a:rPr sz="1250" spc="65">
                <a:solidFill>
                  <a:srgbClr val="434A5B"/>
                </a:solidFill>
                <a:latin typeface="Arial"/>
                <a:cs typeface="Arial"/>
              </a:rPr>
              <a:t> </a:t>
            </a:r>
            <a:r>
              <a:rPr sz="1250" spc="-25">
                <a:solidFill>
                  <a:srgbClr val="434A5B"/>
                </a:solidFill>
                <a:latin typeface="Arial"/>
                <a:cs typeface="Arial"/>
              </a:rPr>
              <a:t>or </a:t>
            </a:r>
            <a:r>
              <a:rPr sz="1250">
                <a:solidFill>
                  <a:srgbClr val="434A5B"/>
                </a:solidFill>
                <a:latin typeface="Arial"/>
                <a:cs typeface="Arial"/>
              </a:rPr>
              <a:t>conditioner</a:t>
            </a:r>
            <a:r>
              <a:rPr sz="1250" spc="105">
                <a:solidFill>
                  <a:srgbClr val="434A5B"/>
                </a:solidFill>
                <a:latin typeface="Arial"/>
                <a:cs typeface="Arial"/>
              </a:rPr>
              <a:t> </a:t>
            </a:r>
            <a:r>
              <a:rPr sz="1250">
                <a:solidFill>
                  <a:srgbClr val="434A5B"/>
                </a:solidFill>
                <a:latin typeface="Arial"/>
                <a:cs typeface="Arial"/>
              </a:rPr>
              <a:t>for</a:t>
            </a:r>
            <a:r>
              <a:rPr sz="1250" spc="105">
                <a:solidFill>
                  <a:srgbClr val="434A5B"/>
                </a:solidFill>
                <a:latin typeface="Arial"/>
                <a:cs typeface="Arial"/>
              </a:rPr>
              <a:t> </a:t>
            </a:r>
            <a:r>
              <a:rPr sz="1250" spc="-10">
                <a:solidFill>
                  <a:srgbClr val="434A5B"/>
                </a:solidFill>
                <a:latin typeface="Arial"/>
                <a:cs typeface="Arial"/>
              </a:rPr>
              <a:t>deeper conditioning.</a:t>
            </a:r>
            <a:endParaRPr sz="1250">
              <a:latin typeface="Arial"/>
              <a:cs typeface="Arial"/>
            </a:endParaRPr>
          </a:p>
          <a:p>
            <a:pPr marL="12700">
              <a:lnSpc>
                <a:spcPct val="100000"/>
              </a:lnSpc>
              <a:spcBef>
                <a:spcPts val="1220"/>
              </a:spcBef>
            </a:pPr>
            <a:r>
              <a:rPr sz="1250" b="1" spc="-10">
                <a:solidFill>
                  <a:srgbClr val="434A5B"/>
                </a:solidFill>
                <a:latin typeface="Arial"/>
                <a:cs typeface="Arial"/>
              </a:rPr>
              <a:t>Leave-</a:t>
            </a:r>
            <a:r>
              <a:rPr sz="1250" b="1">
                <a:solidFill>
                  <a:srgbClr val="434A5B"/>
                </a:solidFill>
                <a:latin typeface="Arial"/>
                <a:cs typeface="Arial"/>
              </a:rPr>
              <a:t>In</a:t>
            </a:r>
            <a:r>
              <a:rPr sz="1250" b="1" spc="10">
                <a:solidFill>
                  <a:srgbClr val="434A5B"/>
                </a:solidFill>
                <a:latin typeface="Arial"/>
                <a:cs typeface="Arial"/>
              </a:rPr>
              <a:t> </a:t>
            </a:r>
            <a:r>
              <a:rPr sz="1250" b="1" spc="-10">
                <a:solidFill>
                  <a:srgbClr val="434A5B"/>
                </a:solidFill>
                <a:latin typeface="Arial"/>
                <a:cs typeface="Arial"/>
              </a:rPr>
              <a:t>Hair</a:t>
            </a:r>
            <a:r>
              <a:rPr sz="1250" b="1" spc="-20">
                <a:solidFill>
                  <a:srgbClr val="434A5B"/>
                </a:solidFill>
                <a:latin typeface="Arial"/>
                <a:cs typeface="Arial"/>
              </a:rPr>
              <a:t> </a:t>
            </a:r>
            <a:r>
              <a:rPr sz="1250" b="1" spc="-10">
                <a:solidFill>
                  <a:srgbClr val="434A5B"/>
                </a:solidFill>
                <a:latin typeface="Arial"/>
                <a:cs typeface="Arial"/>
              </a:rPr>
              <a:t>Serum:</a:t>
            </a:r>
            <a:endParaRPr sz="1250">
              <a:latin typeface="Arial"/>
              <a:cs typeface="Arial"/>
            </a:endParaRPr>
          </a:p>
        </p:txBody>
      </p:sp>
      <p:sp>
        <p:nvSpPr>
          <p:cNvPr id="14" name="object 14"/>
          <p:cNvSpPr txBox="1"/>
          <p:nvPr/>
        </p:nvSpPr>
        <p:spPr>
          <a:xfrm>
            <a:off x="13868319" y="6582966"/>
            <a:ext cx="2375535" cy="945515"/>
          </a:xfrm>
          <a:prstGeom prst="rect">
            <a:avLst/>
          </a:prstGeom>
        </p:spPr>
        <p:txBody>
          <a:bodyPr vert="horz" wrap="square" lIns="0" tIns="12700" rIns="0" bIns="0" rtlCol="0">
            <a:spAutoFit/>
          </a:bodyPr>
          <a:lstStyle/>
          <a:p>
            <a:pPr marL="213360" marR="5080" indent="-201295">
              <a:lnSpc>
                <a:spcPct val="120700"/>
              </a:lnSpc>
              <a:spcBef>
                <a:spcPts val="100"/>
              </a:spcBef>
              <a:buChar char="•"/>
              <a:tabLst>
                <a:tab pos="213360" algn="l"/>
              </a:tabLst>
            </a:pPr>
            <a:r>
              <a:rPr sz="1250">
                <a:solidFill>
                  <a:srgbClr val="434A5B"/>
                </a:solidFill>
                <a:latin typeface="Arial"/>
                <a:cs typeface="Arial"/>
              </a:rPr>
              <a:t>Rub</a:t>
            </a:r>
            <a:r>
              <a:rPr sz="1250" spc="75">
                <a:solidFill>
                  <a:srgbClr val="434A5B"/>
                </a:solidFill>
                <a:latin typeface="Arial"/>
                <a:cs typeface="Arial"/>
              </a:rPr>
              <a:t> </a:t>
            </a:r>
            <a:r>
              <a:rPr sz="1250">
                <a:solidFill>
                  <a:srgbClr val="434A5B"/>
                </a:solidFill>
                <a:latin typeface="Arial"/>
                <a:cs typeface="Arial"/>
              </a:rPr>
              <a:t>a</a:t>
            </a:r>
            <a:r>
              <a:rPr sz="1250" spc="80">
                <a:solidFill>
                  <a:srgbClr val="434A5B"/>
                </a:solidFill>
                <a:latin typeface="Arial"/>
                <a:cs typeface="Arial"/>
              </a:rPr>
              <a:t> </a:t>
            </a:r>
            <a:r>
              <a:rPr sz="1250">
                <a:solidFill>
                  <a:srgbClr val="434A5B"/>
                </a:solidFill>
                <a:latin typeface="Arial"/>
                <a:cs typeface="Arial"/>
              </a:rPr>
              <a:t>drop</a:t>
            </a:r>
            <a:r>
              <a:rPr sz="1250" spc="75">
                <a:solidFill>
                  <a:srgbClr val="434A5B"/>
                </a:solidFill>
                <a:latin typeface="Arial"/>
                <a:cs typeface="Arial"/>
              </a:rPr>
              <a:t> </a:t>
            </a:r>
            <a:r>
              <a:rPr sz="1250">
                <a:solidFill>
                  <a:srgbClr val="434A5B"/>
                </a:solidFill>
                <a:latin typeface="Arial"/>
                <a:cs typeface="Arial"/>
              </a:rPr>
              <a:t>between</a:t>
            </a:r>
            <a:r>
              <a:rPr sz="1250" spc="80">
                <a:solidFill>
                  <a:srgbClr val="434A5B"/>
                </a:solidFill>
                <a:latin typeface="Arial"/>
                <a:cs typeface="Arial"/>
              </a:rPr>
              <a:t> </a:t>
            </a:r>
            <a:r>
              <a:rPr sz="1250" spc="-10">
                <a:solidFill>
                  <a:srgbClr val="434A5B"/>
                </a:solidFill>
                <a:latin typeface="Arial"/>
                <a:cs typeface="Arial"/>
              </a:rPr>
              <a:t>palms </a:t>
            </a:r>
            <a:r>
              <a:rPr sz="1250">
                <a:solidFill>
                  <a:srgbClr val="434A5B"/>
                </a:solidFill>
                <a:latin typeface="Arial"/>
                <a:cs typeface="Arial"/>
              </a:rPr>
              <a:t>and</a:t>
            </a:r>
            <a:r>
              <a:rPr sz="1250" spc="95">
                <a:solidFill>
                  <a:srgbClr val="434A5B"/>
                </a:solidFill>
                <a:latin typeface="Arial"/>
                <a:cs typeface="Arial"/>
              </a:rPr>
              <a:t> </a:t>
            </a:r>
            <a:r>
              <a:rPr sz="1250">
                <a:solidFill>
                  <a:srgbClr val="434A5B"/>
                </a:solidFill>
                <a:latin typeface="Arial"/>
                <a:cs typeface="Arial"/>
              </a:rPr>
              <a:t>smooth</a:t>
            </a:r>
            <a:r>
              <a:rPr sz="1250" spc="100">
                <a:solidFill>
                  <a:srgbClr val="434A5B"/>
                </a:solidFill>
                <a:latin typeface="Arial"/>
                <a:cs typeface="Arial"/>
              </a:rPr>
              <a:t> </a:t>
            </a:r>
            <a:r>
              <a:rPr sz="1250">
                <a:solidFill>
                  <a:srgbClr val="434A5B"/>
                </a:solidFill>
                <a:latin typeface="Arial"/>
                <a:cs typeface="Arial"/>
              </a:rPr>
              <a:t>onto</a:t>
            </a:r>
            <a:r>
              <a:rPr sz="1250" spc="95">
                <a:solidFill>
                  <a:srgbClr val="434A5B"/>
                </a:solidFill>
                <a:latin typeface="Arial"/>
                <a:cs typeface="Arial"/>
              </a:rPr>
              <a:t> </a:t>
            </a:r>
            <a:r>
              <a:rPr sz="1250">
                <a:solidFill>
                  <a:srgbClr val="434A5B"/>
                </a:solidFill>
                <a:latin typeface="Arial"/>
                <a:cs typeface="Arial"/>
              </a:rPr>
              <a:t>dry</a:t>
            </a:r>
            <a:r>
              <a:rPr sz="1250" spc="50">
                <a:solidFill>
                  <a:srgbClr val="434A5B"/>
                </a:solidFill>
                <a:latin typeface="Arial"/>
                <a:cs typeface="Arial"/>
              </a:rPr>
              <a:t> </a:t>
            </a:r>
            <a:r>
              <a:rPr sz="1250">
                <a:solidFill>
                  <a:srgbClr val="434A5B"/>
                </a:solidFill>
                <a:latin typeface="Arial"/>
                <a:cs typeface="Arial"/>
              </a:rPr>
              <a:t>ends</a:t>
            </a:r>
            <a:r>
              <a:rPr sz="1250" spc="100">
                <a:solidFill>
                  <a:srgbClr val="434A5B"/>
                </a:solidFill>
                <a:latin typeface="Arial"/>
                <a:cs typeface="Arial"/>
              </a:rPr>
              <a:t> </a:t>
            </a:r>
            <a:r>
              <a:rPr sz="1250" spc="-25">
                <a:solidFill>
                  <a:srgbClr val="434A5B"/>
                </a:solidFill>
                <a:latin typeface="Arial"/>
                <a:cs typeface="Arial"/>
              </a:rPr>
              <a:t>for </a:t>
            </a:r>
            <a:r>
              <a:rPr sz="1250">
                <a:solidFill>
                  <a:srgbClr val="434A5B"/>
                </a:solidFill>
                <a:latin typeface="Arial"/>
                <a:cs typeface="Arial"/>
              </a:rPr>
              <a:t>shine</a:t>
            </a:r>
            <a:r>
              <a:rPr sz="1250" spc="55">
                <a:solidFill>
                  <a:srgbClr val="434A5B"/>
                </a:solidFill>
                <a:latin typeface="Arial"/>
                <a:cs typeface="Arial"/>
              </a:rPr>
              <a:t> </a:t>
            </a:r>
            <a:r>
              <a:rPr sz="1250">
                <a:solidFill>
                  <a:srgbClr val="434A5B"/>
                </a:solidFill>
                <a:latin typeface="Arial"/>
                <a:cs typeface="Arial"/>
              </a:rPr>
              <a:t>and</a:t>
            </a:r>
            <a:r>
              <a:rPr sz="1250" spc="60">
                <a:solidFill>
                  <a:srgbClr val="434A5B"/>
                </a:solidFill>
                <a:latin typeface="Arial"/>
                <a:cs typeface="Arial"/>
              </a:rPr>
              <a:t> </a:t>
            </a:r>
            <a:r>
              <a:rPr sz="1250">
                <a:solidFill>
                  <a:srgbClr val="434A5B"/>
                </a:solidFill>
                <a:latin typeface="Arial"/>
                <a:cs typeface="Arial"/>
              </a:rPr>
              <a:t>frizz</a:t>
            </a:r>
            <a:r>
              <a:rPr sz="1250" spc="55">
                <a:solidFill>
                  <a:srgbClr val="434A5B"/>
                </a:solidFill>
                <a:latin typeface="Arial"/>
                <a:cs typeface="Arial"/>
              </a:rPr>
              <a:t> </a:t>
            </a:r>
            <a:r>
              <a:rPr sz="1250">
                <a:solidFill>
                  <a:srgbClr val="434A5B"/>
                </a:solidFill>
                <a:latin typeface="Arial"/>
                <a:cs typeface="Arial"/>
              </a:rPr>
              <a:t>control</a:t>
            </a:r>
            <a:r>
              <a:rPr sz="1250" spc="10">
                <a:solidFill>
                  <a:srgbClr val="434A5B"/>
                </a:solidFill>
                <a:latin typeface="Arial"/>
                <a:cs typeface="Arial"/>
              </a:rPr>
              <a:t> </a:t>
            </a:r>
            <a:r>
              <a:rPr sz="1250" spc="-20">
                <a:solidFill>
                  <a:srgbClr val="434A5B"/>
                </a:solidFill>
                <a:latin typeface="Arial"/>
                <a:cs typeface="Arial"/>
              </a:rPr>
              <a:t>post </a:t>
            </a:r>
            <a:r>
              <a:rPr sz="1250" spc="-10">
                <a:solidFill>
                  <a:srgbClr val="434A5B"/>
                </a:solidFill>
                <a:latin typeface="Arial"/>
                <a:cs typeface="Arial"/>
              </a:rPr>
              <a:t>styling.</a:t>
            </a:r>
            <a:endParaRPr sz="1250">
              <a:latin typeface="Arial"/>
              <a:cs typeface="Arial"/>
            </a:endParaRPr>
          </a:p>
        </p:txBody>
      </p:sp>
      <p:sp>
        <p:nvSpPr>
          <p:cNvPr id="15" name="object 15"/>
          <p:cNvSpPr txBox="1"/>
          <p:nvPr/>
        </p:nvSpPr>
        <p:spPr>
          <a:xfrm>
            <a:off x="13868319" y="7657189"/>
            <a:ext cx="1325880" cy="216535"/>
          </a:xfrm>
          <a:prstGeom prst="rect">
            <a:avLst/>
          </a:prstGeom>
        </p:spPr>
        <p:txBody>
          <a:bodyPr vert="horz" wrap="square" lIns="0" tIns="13335" rIns="0" bIns="0" rtlCol="0">
            <a:spAutoFit/>
          </a:bodyPr>
          <a:lstStyle/>
          <a:p>
            <a:pPr marL="12700">
              <a:lnSpc>
                <a:spcPct val="100000"/>
              </a:lnSpc>
              <a:spcBef>
                <a:spcPts val="105"/>
              </a:spcBef>
            </a:pPr>
            <a:r>
              <a:rPr sz="1250" b="1" spc="-20">
                <a:solidFill>
                  <a:srgbClr val="434A5B"/>
                </a:solidFill>
                <a:latin typeface="Arial"/>
                <a:cs typeface="Arial"/>
              </a:rPr>
              <a:t>Body</a:t>
            </a:r>
            <a:r>
              <a:rPr sz="1250" b="1" spc="-60">
                <a:solidFill>
                  <a:srgbClr val="434A5B"/>
                </a:solidFill>
                <a:latin typeface="Arial"/>
                <a:cs typeface="Arial"/>
              </a:rPr>
              <a:t> </a:t>
            </a:r>
            <a:r>
              <a:rPr sz="1250" b="1" spc="-25">
                <a:solidFill>
                  <a:srgbClr val="434A5B"/>
                </a:solidFill>
                <a:latin typeface="Arial"/>
                <a:cs typeface="Arial"/>
              </a:rPr>
              <a:t>Moisturiser:</a:t>
            </a:r>
            <a:endParaRPr sz="1250">
              <a:latin typeface="Arial"/>
              <a:cs typeface="Arial"/>
            </a:endParaRPr>
          </a:p>
        </p:txBody>
      </p:sp>
      <p:sp>
        <p:nvSpPr>
          <p:cNvPr id="16" name="object 16"/>
          <p:cNvSpPr txBox="1"/>
          <p:nvPr/>
        </p:nvSpPr>
        <p:spPr>
          <a:xfrm>
            <a:off x="13868319" y="7868371"/>
            <a:ext cx="2222500" cy="1675764"/>
          </a:xfrm>
          <a:prstGeom prst="rect">
            <a:avLst/>
          </a:prstGeom>
        </p:spPr>
        <p:txBody>
          <a:bodyPr vert="horz" wrap="square" lIns="0" tIns="12700" rIns="0" bIns="0" rtlCol="0">
            <a:spAutoFit/>
          </a:bodyPr>
          <a:lstStyle/>
          <a:p>
            <a:pPr marL="213360" marR="332105" indent="-201295" algn="just">
              <a:lnSpc>
                <a:spcPct val="120700"/>
              </a:lnSpc>
              <a:spcBef>
                <a:spcPts val="100"/>
              </a:spcBef>
              <a:buChar char="•"/>
              <a:tabLst>
                <a:tab pos="213360" algn="l"/>
              </a:tabLst>
            </a:pPr>
            <a:r>
              <a:rPr sz="1250">
                <a:solidFill>
                  <a:srgbClr val="434A5B"/>
                </a:solidFill>
                <a:latin typeface="Arial"/>
                <a:cs typeface="Arial"/>
              </a:rPr>
              <a:t>Massage</a:t>
            </a:r>
            <a:r>
              <a:rPr sz="1250" spc="55">
                <a:solidFill>
                  <a:srgbClr val="434A5B"/>
                </a:solidFill>
                <a:latin typeface="Arial"/>
                <a:cs typeface="Arial"/>
              </a:rPr>
              <a:t> </a:t>
            </a:r>
            <a:r>
              <a:rPr sz="1250">
                <a:solidFill>
                  <a:srgbClr val="434A5B"/>
                </a:solidFill>
                <a:latin typeface="Arial"/>
                <a:cs typeface="Arial"/>
              </a:rPr>
              <a:t>into</a:t>
            </a:r>
            <a:r>
              <a:rPr sz="1250" spc="55">
                <a:solidFill>
                  <a:srgbClr val="434A5B"/>
                </a:solidFill>
                <a:latin typeface="Arial"/>
                <a:cs typeface="Arial"/>
              </a:rPr>
              <a:t> </a:t>
            </a:r>
            <a:r>
              <a:rPr sz="1250">
                <a:solidFill>
                  <a:srgbClr val="434A5B"/>
                </a:solidFill>
                <a:latin typeface="Arial"/>
                <a:cs typeface="Arial"/>
              </a:rPr>
              <a:t>dry</a:t>
            </a:r>
            <a:r>
              <a:rPr sz="1250" spc="10">
                <a:solidFill>
                  <a:srgbClr val="434A5B"/>
                </a:solidFill>
                <a:latin typeface="Arial"/>
                <a:cs typeface="Arial"/>
              </a:rPr>
              <a:t> </a:t>
            </a:r>
            <a:r>
              <a:rPr sz="1250" spc="-20">
                <a:solidFill>
                  <a:srgbClr val="434A5B"/>
                </a:solidFill>
                <a:latin typeface="Arial"/>
                <a:cs typeface="Arial"/>
              </a:rPr>
              <a:t>areas </a:t>
            </a:r>
            <a:r>
              <a:rPr sz="1250">
                <a:solidFill>
                  <a:srgbClr val="434A5B"/>
                </a:solidFill>
                <a:latin typeface="Arial"/>
                <a:cs typeface="Arial"/>
              </a:rPr>
              <a:t>(elbows,</a:t>
            </a:r>
            <a:r>
              <a:rPr sz="1250" spc="20">
                <a:solidFill>
                  <a:srgbClr val="434A5B"/>
                </a:solidFill>
                <a:latin typeface="Arial"/>
                <a:cs typeface="Arial"/>
              </a:rPr>
              <a:t> </a:t>
            </a:r>
            <a:r>
              <a:rPr sz="1250">
                <a:solidFill>
                  <a:srgbClr val="434A5B"/>
                </a:solidFill>
                <a:latin typeface="Arial"/>
                <a:cs typeface="Arial"/>
              </a:rPr>
              <a:t>knees,</a:t>
            </a:r>
            <a:r>
              <a:rPr sz="1250" spc="20">
                <a:solidFill>
                  <a:srgbClr val="434A5B"/>
                </a:solidFill>
                <a:latin typeface="Arial"/>
                <a:cs typeface="Arial"/>
              </a:rPr>
              <a:t> </a:t>
            </a:r>
            <a:r>
              <a:rPr sz="1250" spc="-10">
                <a:solidFill>
                  <a:srgbClr val="434A5B"/>
                </a:solidFill>
                <a:latin typeface="Arial"/>
                <a:cs typeface="Arial"/>
              </a:rPr>
              <a:t>hands) </a:t>
            </a:r>
            <a:r>
              <a:rPr sz="1250">
                <a:solidFill>
                  <a:srgbClr val="434A5B"/>
                </a:solidFill>
                <a:latin typeface="Arial"/>
                <a:cs typeface="Arial"/>
              </a:rPr>
              <a:t>morning</a:t>
            </a:r>
            <a:r>
              <a:rPr sz="1250" spc="114">
                <a:solidFill>
                  <a:srgbClr val="434A5B"/>
                </a:solidFill>
                <a:latin typeface="Arial"/>
                <a:cs typeface="Arial"/>
              </a:rPr>
              <a:t> </a:t>
            </a:r>
            <a:r>
              <a:rPr sz="1250">
                <a:solidFill>
                  <a:srgbClr val="434A5B"/>
                </a:solidFill>
                <a:latin typeface="Arial"/>
                <a:cs typeface="Arial"/>
              </a:rPr>
              <a:t>and</a:t>
            </a:r>
            <a:r>
              <a:rPr sz="1250" spc="120">
                <a:solidFill>
                  <a:srgbClr val="434A5B"/>
                </a:solidFill>
                <a:latin typeface="Arial"/>
                <a:cs typeface="Arial"/>
              </a:rPr>
              <a:t> </a:t>
            </a:r>
            <a:r>
              <a:rPr sz="1250" spc="-10">
                <a:solidFill>
                  <a:srgbClr val="434A5B"/>
                </a:solidFill>
                <a:latin typeface="Arial"/>
                <a:cs typeface="Arial"/>
              </a:rPr>
              <a:t>evening.</a:t>
            </a:r>
            <a:endParaRPr sz="1250">
              <a:latin typeface="Arial"/>
              <a:cs typeface="Arial"/>
            </a:endParaRPr>
          </a:p>
          <a:p>
            <a:pPr marL="213360" marR="5080" indent="-201295">
              <a:lnSpc>
                <a:spcPct val="120700"/>
              </a:lnSpc>
              <a:spcBef>
                <a:spcPts val="315"/>
              </a:spcBef>
              <a:buChar char="•"/>
              <a:tabLst>
                <a:tab pos="213360" algn="l"/>
              </a:tabLst>
            </a:pPr>
            <a:r>
              <a:rPr sz="1250">
                <a:solidFill>
                  <a:srgbClr val="434A5B"/>
                </a:solidFill>
                <a:latin typeface="Arial"/>
                <a:cs typeface="Arial"/>
              </a:rPr>
              <a:t>Enhance</a:t>
            </a:r>
            <a:r>
              <a:rPr sz="1250" spc="-10">
                <a:solidFill>
                  <a:srgbClr val="434A5B"/>
                </a:solidFill>
                <a:latin typeface="Arial"/>
                <a:cs typeface="Arial"/>
              </a:rPr>
              <a:t> </a:t>
            </a:r>
            <a:r>
              <a:rPr sz="1250">
                <a:solidFill>
                  <a:srgbClr val="434A5B"/>
                </a:solidFill>
                <a:latin typeface="Arial"/>
                <a:cs typeface="Arial"/>
              </a:rPr>
              <a:t>your </a:t>
            </a:r>
            <a:r>
              <a:rPr sz="1250" spc="30">
                <a:solidFill>
                  <a:srgbClr val="434A5B"/>
                </a:solidFill>
                <a:latin typeface="Arial"/>
                <a:cs typeface="Arial"/>
              </a:rPr>
              <a:t>body </a:t>
            </a:r>
            <a:r>
              <a:rPr sz="1250">
                <a:solidFill>
                  <a:srgbClr val="434A5B"/>
                </a:solidFill>
                <a:latin typeface="Arial"/>
                <a:cs typeface="Arial"/>
              </a:rPr>
              <a:t>moisturiser</a:t>
            </a:r>
            <a:r>
              <a:rPr sz="1250" spc="40">
                <a:solidFill>
                  <a:srgbClr val="434A5B"/>
                </a:solidFill>
                <a:latin typeface="Arial"/>
                <a:cs typeface="Arial"/>
              </a:rPr>
              <a:t> </a:t>
            </a:r>
            <a:r>
              <a:rPr sz="1250">
                <a:solidFill>
                  <a:srgbClr val="434A5B"/>
                </a:solidFill>
                <a:latin typeface="Arial"/>
                <a:cs typeface="Arial"/>
              </a:rPr>
              <a:t>by</a:t>
            </a:r>
            <a:r>
              <a:rPr sz="1250" spc="40">
                <a:solidFill>
                  <a:srgbClr val="434A5B"/>
                </a:solidFill>
                <a:latin typeface="Arial"/>
                <a:cs typeface="Arial"/>
              </a:rPr>
              <a:t> </a:t>
            </a:r>
            <a:r>
              <a:rPr sz="1250">
                <a:solidFill>
                  <a:srgbClr val="434A5B"/>
                </a:solidFill>
                <a:latin typeface="Arial"/>
                <a:cs typeface="Arial"/>
              </a:rPr>
              <a:t>adding</a:t>
            </a:r>
            <a:r>
              <a:rPr sz="1250" spc="90">
                <a:solidFill>
                  <a:srgbClr val="434A5B"/>
                </a:solidFill>
                <a:latin typeface="Arial"/>
                <a:cs typeface="Arial"/>
              </a:rPr>
              <a:t> </a:t>
            </a:r>
            <a:r>
              <a:rPr sz="1250">
                <a:solidFill>
                  <a:srgbClr val="434A5B"/>
                </a:solidFill>
                <a:latin typeface="Arial"/>
                <a:cs typeface="Arial"/>
              </a:rPr>
              <a:t>a</a:t>
            </a:r>
            <a:r>
              <a:rPr sz="1250" spc="90">
                <a:solidFill>
                  <a:srgbClr val="434A5B"/>
                </a:solidFill>
                <a:latin typeface="Arial"/>
                <a:cs typeface="Arial"/>
              </a:rPr>
              <a:t> </a:t>
            </a:r>
            <a:r>
              <a:rPr sz="1250" spc="-25">
                <a:solidFill>
                  <a:srgbClr val="434A5B"/>
                </a:solidFill>
                <a:latin typeface="Arial"/>
                <a:cs typeface="Arial"/>
              </a:rPr>
              <a:t>few </a:t>
            </a:r>
            <a:r>
              <a:rPr sz="1250">
                <a:solidFill>
                  <a:srgbClr val="434A5B"/>
                </a:solidFill>
                <a:latin typeface="Arial"/>
                <a:cs typeface="Arial"/>
              </a:rPr>
              <a:t>drops</a:t>
            </a:r>
            <a:r>
              <a:rPr sz="1250" spc="45">
                <a:solidFill>
                  <a:srgbClr val="434A5B"/>
                </a:solidFill>
                <a:latin typeface="Arial"/>
                <a:cs typeface="Arial"/>
              </a:rPr>
              <a:t> </a:t>
            </a:r>
            <a:r>
              <a:rPr sz="1250">
                <a:solidFill>
                  <a:srgbClr val="434A5B"/>
                </a:solidFill>
                <a:latin typeface="Arial"/>
                <a:cs typeface="Arial"/>
              </a:rPr>
              <a:t>for</a:t>
            </a:r>
            <a:r>
              <a:rPr sz="1250" spc="5">
                <a:solidFill>
                  <a:srgbClr val="434A5B"/>
                </a:solidFill>
                <a:latin typeface="Arial"/>
                <a:cs typeface="Arial"/>
              </a:rPr>
              <a:t> </a:t>
            </a:r>
            <a:r>
              <a:rPr sz="1250">
                <a:solidFill>
                  <a:srgbClr val="434A5B"/>
                </a:solidFill>
                <a:latin typeface="Arial"/>
                <a:cs typeface="Arial"/>
              </a:rPr>
              <a:t>an</a:t>
            </a:r>
            <a:r>
              <a:rPr sz="1250" spc="45">
                <a:solidFill>
                  <a:srgbClr val="434A5B"/>
                </a:solidFill>
                <a:latin typeface="Arial"/>
                <a:cs typeface="Arial"/>
              </a:rPr>
              <a:t> </a:t>
            </a:r>
            <a:r>
              <a:rPr sz="1250">
                <a:solidFill>
                  <a:srgbClr val="434A5B"/>
                </a:solidFill>
                <a:latin typeface="Arial"/>
                <a:cs typeface="Arial"/>
              </a:rPr>
              <a:t>extra</a:t>
            </a:r>
            <a:r>
              <a:rPr sz="1250" spc="45">
                <a:solidFill>
                  <a:srgbClr val="434A5B"/>
                </a:solidFill>
                <a:latin typeface="Arial"/>
                <a:cs typeface="Arial"/>
              </a:rPr>
              <a:t> </a:t>
            </a:r>
            <a:r>
              <a:rPr sz="1250">
                <a:solidFill>
                  <a:srgbClr val="434A5B"/>
                </a:solidFill>
                <a:latin typeface="Arial"/>
                <a:cs typeface="Arial"/>
              </a:rPr>
              <a:t>boost</a:t>
            </a:r>
            <a:r>
              <a:rPr sz="1250" spc="50">
                <a:solidFill>
                  <a:srgbClr val="434A5B"/>
                </a:solidFill>
                <a:latin typeface="Arial"/>
                <a:cs typeface="Arial"/>
              </a:rPr>
              <a:t> </a:t>
            </a:r>
            <a:r>
              <a:rPr sz="1250" spc="-25">
                <a:solidFill>
                  <a:srgbClr val="434A5B"/>
                </a:solidFill>
                <a:latin typeface="Arial"/>
                <a:cs typeface="Arial"/>
              </a:rPr>
              <a:t>of </a:t>
            </a:r>
            <a:r>
              <a:rPr sz="1250" spc="-10">
                <a:solidFill>
                  <a:srgbClr val="434A5B"/>
                </a:solidFill>
                <a:latin typeface="Arial"/>
                <a:cs typeface="Arial"/>
              </a:rPr>
              <a:t>hydration.</a:t>
            </a:r>
            <a:endParaRPr sz="1250">
              <a:latin typeface="Arial"/>
              <a:cs typeface="Arial"/>
            </a:endParaRPr>
          </a:p>
        </p:txBody>
      </p:sp>
      <p:sp>
        <p:nvSpPr>
          <p:cNvPr id="17" name="object 17"/>
          <p:cNvSpPr txBox="1"/>
          <p:nvPr/>
        </p:nvSpPr>
        <p:spPr>
          <a:xfrm>
            <a:off x="16573024" y="4603629"/>
            <a:ext cx="3531235" cy="6214110"/>
          </a:xfrm>
          <a:prstGeom prst="rect">
            <a:avLst/>
          </a:prstGeom>
        </p:spPr>
        <p:txBody>
          <a:bodyPr vert="horz" wrap="square" lIns="0" tIns="67945" rIns="0" bIns="0" rtlCol="0">
            <a:spAutoFit/>
          </a:bodyPr>
          <a:lstStyle/>
          <a:p>
            <a:pPr>
              <a:lnSpc>
                <a:spcPct val="100000"/>
              </a:lnSpc>
              <a:spcBef>
                <a:spcPts val="535"/>
              </a:spcBef>
            </a:pPr>
            <a:endParaRPr sz="1450">
              <a:latin typeface="Times New Roman"/>
              <a:cs typeface="Times New Roman"/>
            </a:endParaRPr>
          </a:p>
          <a:p>
            <a:pPr marL="273050">
              <a:lnSpc>
                <a:spcPct val="100000"/>
              </a:lnSpc>
            </a:pPr>
            <a:r>
              <a:rPr sz="1450" b="1" spc="-20">
                <a:solidFill>
                  <a:srgbClr val="616A7C"/>
                </a:solidFill>
                <a:latin typeface="Arial"/>
                <a:cs typeface="Arial"/>
              </a:rPr>
              <a:t>Tips</a:t>
            </a:r>
            <a:r>
              <a:rPr sz="1450" b="1" spc="-50">
                <a:solidFill>
                  <a:srgbClr val="616A7C"/>
                </a:solidFill>
                <a:latin typeface="Arial"/>
                <a:cs typeface="Arial"/>
              </a:rPr>
              <a:t> &amp;</a:t>
            </a:r>
            <a:r>
              <a:rPr sz="1450" b="1" spc="-85">
                <a:solidFill>
                  <a:srgbClr val="616A7C"/>
                </a:solidFill>
                <a:latin typeface="Arial"/>
                <a:cs typeface="Arial"/>
              </a:rPr>
              <a:t> </a:t>
            </a:r>
            <a:r>
              <a:rPr sz="1450" b="1" spc="-10">
                <a:solidFill>
                  <a:srgbClr val="616A7C"/>
                </a:solidFill>
                <a:latin typeface="Arial"/>
                <a:cs typeface="Arial"/>
              </a:rPr>
              <a:t>Tricks:</a:t>
            </a:r>
            <a:endParaRPr sz="1450">
              <a:latin typeface="Arial"/>
              <a:cs typeface="Arial"/>
            </a:endParaRPr>
          </a:p>
          <a:p>
            <a:pPr marL="473709" marR="1100455" indent="-201295">
              <a:lnSpc>
                <a:spcPct val="120700"/>
              </a:lnSpc>
              <a:spcBef>
                <a:spcPts val="555"/>
              </a:spcBef>
              <a:buChar char="•"/>
              <a:tabLst>
                <a:tab pos="473709" algn="l"/>
              </a:tabLst>
            </a:pPr>
            <a:r>
              <a:rPr sz="1250">
                <a:solidFill>
                  <a:srgbClr val="434A5B"/>
                </a:solidFill>
                <a:latin typeface="Arial"/>
                <a:cs typeface="Arial"/>
              </a:rPr>
              <a:t>Apply</a:t>
            </a:r>
            <a:r>
              <a:rPr sz="1250" spc="35">
                <a:solidFill>
                  <a:srgbClr val="434A5B"/>
                </a:solidFill>
                <a:latin typeface="Arial"/>
                <a:cs typeface="Arial"/>
              </a:rPr>
              <a:t> </a:t>
            </a:r>
            <a:r>
              <a:rPr sz="1250" spc="-105">
                <a:solidFill>
                  <a:srgbClr val="434A5B"/>
                </a:solidFill>
                <a:latin typeface="Arial"/>
                <a:cs typeface="Arial"/>
              </a:rPr>
              <a:t>1–2</a:t>
            </a:r>
            <a:r>
              <a:rPr sz="1250" spc="90">
                <a:solidFill>
                  <a:srgbClr val="434A5B"/>
                </a:solidFill>
                <a:latin typeface="Arial"/>
                <a:cs typeface="Arial"/>
              </a:rPr>
              <a:t> </a:t>
            </a:r>
            <a:r>
              <a:rPr sz="1250">
                <a:solidFill>
                  <a:srgbClr val="434A5B"/>
                </a:solidFill>
                <a:latin typeface="Arial"/>
                <a:cs typeface="Arial"/>
              </a:rPr>
              <a:t>drops</a:t>
            </a:r>
            <a:r>
              <a:rPr sz="1250" spc="85">
                <a:solidFill>
                  <a:srgbClr val="434A5B"/>
                </a:solidFill>
                <a:latin typeface="Arial"/>
                <a:cs typeface="Arial"/>
              </a:rPr>
              <a:t> </a:t>
            </a:r>
            <a:r>
              <a:rPr sz="1250">
                <a:solidFill>
                  <a:srgbClr val="434A5B"/>
                </a:solidFill>
                <a:latin typeface="Arial"/>
                <a:cs typeface="Arial"/>
              </a:rPr>
              <a:t>to</a:t>
            </a:r>
            <a:r>
              <a:rPr sz="1250" spc="85">
                <a:solidFill>
                  <a:srgbClr val="434A5B"/>
                </a:solidFill>
                <a:latin typeface="Arial"/>
                <a:cs typeface="Arial"/>
              </a:rPr>
              <a:t> </a:t>
            </a:r>
            <a:r>
              <a:rPr sz="1250" spc="-10">
                <a:solidFill>
                  <a:srgbClr val="434A5B"/>
                </a:solidFill>
                <a:latin typeface="Arial"/>
                <a:cs typeface="Arial"/>
              </a:rPr>
              <a:t>clean, </a:t>
            </a:r>
            <a:r>
              <a:rPr sz="1250" spc="50">
                <a:solidFill>
                  <a:srgbClr val="434A5B"/>
                </a:solidFill>
                <a:latin typeface="Arial"/>
                <a:cs typeface="Arial"/>
              </a:rPr>
              <a:t>damp</a:t>
            </a:r>
            <a:r>
              <a:rPr sz="1250" spc="40">
                <a:solidFill>
                  <a:srgbClr val="434A5B"/>
                </a:solidFill>
                <a:latin typeface="Arial"/>
                <a:cs typeface="Arial"/>
              </a:rPr>
              <a:t> </a:t>
            </a:r>
            <a:r>
              <a:rPr sz="1250">
                <a:solidFill>
                  <a:srgbClr val="434A5B"/>
                </a:solidFill>
                <a:latin typeface="Arial"/>
                <a:cs typeface="Arial"/>
              </a:rPr>
              <a:t>skin</a:t>
            </a:r>
            <a:r>
              <a:rPr sz="1250" spc="45">
                <a:solidFill>
                  <a:srgbClr val="434A5B"/>
                </a:solidFill>
                <a:latin typeface="Arial"/>
                <a:cs typeface="Arial"/>
              </a:rPr>
              <a:t> </a:t>
            </a:r>
            <a:r>
              <a:rPr sz="1250">
                <a:solidFill>
                  <a:srgbClr val="434A5B"/>
                </a:solidFill>
                <a:latin typeface="Arial"/>
                <a:cs typeface="Arial"/>
              </a:rPr>
              <a:t>before</a:t>
            </a:r>
            <a:r>
              <a:rPr sz="1250" spc="45">
                <a:solidFill>
                  <a:srgbClr val="434A5B"/>
                </a:solidFill>
                <a:latin typeface="Arial"/>
                <a:cs typeface="Arial"/>
              </a:rPr>
              <a:t> </a:t>
            </a:r>
            <a:r>
              <a:rPr sz="1250">
                <a:solidFill>
                  <a:srgbClr val="434A5B"/>
                </a:solidFill>
                <a:latin typeface="Arial"/>
                <a:cs typeface="Arial"/>
              </a:rPr>
              <a:t>Lotion</a:t>
            </a:r>
            <a:r>
              <a:rPr sz="1250" spc="45">
                <a:solidFill>
                  <a:srgbClr val="434A5B"/>
                </a:solidFill>
                <a:latin typeface="Arial"/>
                <a:cs typeface="Arial"/>
              </a:rPr>
              <a:t> </a:t>
            </a:r>
            <a:r>
              <a:rPr sz="1250" spc="-25">
                <a:solidFill>
                  <a:srgbClr val="434A5B"/>
                </a:solidFill>
                <a:latin typeface="Arial"/>
                <a:cs typeface="Arial"/>
              </a:rPr>
              <a:t>or </a:t>
            </a:r>
            <a:r>
              <a:rPr sz="1250">
                <a:solidFill>
                  <a:srgbClr val="434A5B"/>
                </a:solidFill>
                <a:latin typeface="Arial"/>
                <a:cs typeface="Arial"/>
              </a:rPr>
              <a:t>Dual</a:t>
            </a:r>
            <a:r>
              <a:rPr sz="1250" spc="-15">
                <a:solidFill>
                  <a:srgbClr val="434A5B"/>
                </a:solidFill>
                <a:latin typeface="Arial"/>
                <a:cs typeface="Arial"/>
              </a:rPr>
              <a:t> </a:t>
            </a:r>
            <a:r>
              <a:rPr sz="1250" spc="-10">
                <a:solidFill>
                  <a:srgbClr val="434A5B"/>
                </a:solidFill>
                <a:latin typeface="Arial"/>
                <a:cs typeface="Arial"/>
              </a:rPr>
              <a:t>Serum.</a:t>
            </a:r>
            <a:endParaRPr sz="1250">
              <a:latin typeface="Arial"/>
              <a:cs typeface="Arial"/>
            </a:endParaRPr>
          </a:p>
          <a:p>
            <a:pPr marL="473709" marR="1075690" indent="-201295">
              <a:lnSpc>
                <a:spcPct val="120700"/>
              </a:lnSpc>
              <a:spcBef>
                <a:spcPts val="595"/>
              </a:spcBef>
              <a:buChar char="•"/>
              <a:tabLst>
                <a:tab pos="473709" algn="l"/>
              </a:tabLst>
            </a:pPr>
            <a:r>
              <a:rPr sz="1250" spc="10">
                <a:solidFill>
                  <a:srgbClr val="434A5B"/>
                </a:solidFill>
                <a:latin typeface="Arial"/>
                <a:cs typeface="Arial"/>
              </a:rPr>
              <a:t>Warm</a:t>
            </a:r>
            <a:r>
              <a:rPr sz="1250" spc="125">
                <a:solidFill>
                  <a:srgbClr val="434A5B"/>
                </a:solidFill>
                <a:latin typeface="Arial"/>
                <a:cs typeface="Arial"/>
              </a:rPr>
              <a:t> </a:t>
            </a:r>
            <a:r>
              <a:rPr sz="1250" spc="10">
                <a:solidFill>
                  <a:srgbClr val="434A5B"/>
                </a:solidFill>
                <a:latin typeface="Arial"/>
                <a:cs typeface="Arial"/>
              </a:rPr>
              <a:t>between</a:t>
            </a:r>
            <a:r>
              <a:rPr sz="1250" spc="65">
                <a:solidFill>
                  <a:srgbClr val="434A5B"/>
                </a:solidFill>
                <a:latin typeface="Arial"/>
                <a:cs typeface="Arial"/>
              </a:rPr>
              <a:t> </a:t>
            </a:r>
            <a:r>
              <a:rPr sz="1250" spc="10">
                <a:solidFill>
                  <a:srgbClr val="434A5B"/>
                </a:solidFill>
                <a:latin typeface="Arial"/>
                <a:cs typeface="Arial"/>
              </a:rPr>
              <a:t>your</a:t>
            </a:r>
            <a:r>
              <a:rPr sz="1250" spc="75">
                <a:solidFill>
                  <a:srgbClr val="434A5B"/>
                </a:solidFill>
                <a:latin typeface="Arial"/>
                <a:cs typeface="Arial"/>
              </a:rPr>
              <a:t> </a:t>
            </a:r>
            <a:r>
              <a:rPr sz="1250" spc="-10">
                <a:solidFill>
                  <a:srgbClr val="434A5B"/>
                </a:solidFill>
                <a:latin typeface="Arial"/>
                <a:cs typeface="Arial"/>
              </a:rPr>
              <a:t>palms </a:t>
            </a:r>
            <a:r>
              <a:rPr sz="1250">
                <a:solidFill>
                  <a:srgbClr val="434A5B"/>
                </a:solidFill>
                <a:latin typeface="Arial"/>
                <a:cs typeface="Arial"/>
              </a:rPr>
              <a:t>and</a:t>
            </a:r>
            <a:r>
              <a:rPr sz="1250" spc="70">
                <a:solidFill>
                  <a:srgbClr val="434A5B"/>
                </a:solidFill>
                <a:latin typeface="Arial"/>
                <a:cs typeface="Arial"/>
              </a:rPr>
              <a:t> </a:t>
            </a:r>
            <a:r>
              <a:rPr sz="1250">
                <a:solidFill>
                  <a:srgbClr val="434A5B"/>
                </a:solidFill>
                <a:latin typeface="Arial"/>
                <a:cs typeface="Arial"/>
              </a:rPr>
              <a:t>gently</a:t>
            </a:r>
            <a:r>
              <a:rPr sz="1250" spc="25">
                <a:solidFill>
                  <a:srgbClr val="434A5B"/>
                </a:solidFill>
                <a:latin typeface="Arial"/>
                <a:cs typeface="Arial"/>
              </a:rPr>
              <a:t> </a:t>
            </a:r>
            <a:r>
              <a:rPr sz="1250">
                <a:solidFill>
                  <a:srgbClr val="434A5B"/>
                </a:solidFill>
                <a:latin typeface="Arial"/>
                <a:cs typeface="Arial"/>
              </a:rPr>
              <a:t>press</a:t>
            </a:r>
            <a:r>
              <a:rPr sz="1250" spc="75">
                <a:solidFill>
                  <a:srgbClr val="434A5B"/>
                </a:solidFill>
                <a:latin typeface="Arial"/>
                <a:cs typeface="Arial"/>
              </a:rPr>
              <a:t> </a:t>
            </a:r>
            <a:r>
              <a:rPr sz="1250">
                <a:solidFill>
                  <a:srgbClr val="434A5B"/>
                </a:solidFill>
                <a:latin typeface="Arial"/>
                <a:cs typeface="Arial"/>
              </a:rPr>
              <a:t>into</a:t>
            </a:r>
            <a:r>
              <a:rPr sz="1250" spc="70">
                <a:solidFill>
                  <a:srgbClr val="434A5B"/>
                </a:solidFill>
                <a:latin typeface="Arial"/>
                <a:cs typeface="Arial"/>
              </a:rPr>
              <a:t> </a:t>
            </a:r>
            <a:r>
              <a:rPr sz="1250" spc="-10">
                <a:solidFill>
                  <a:srgbClr val="434A5B"/>
                </a:solidFill>
                <a:latin typeface="Arial"/>
                <a:cs typeface="Arial"/>
              </a:rPr>
              <a:t>skin.</a:t>
            </a:r>
            <a:endParaRPr sz="1250">
              <a:latin typeface="Arial"/>
              <a:cs typeface="Arial"/>
            </a:endParaRPr>
          </a:p>
          <a:p>
            <a:pPr marL="473709" marR="850900" indent="-201295">
              <a:lnSpc>
                <a:spcPct val="120700"/>
              </a:lnSpc>
              <a:spcBef>
                <a:spcPts val="590"/>
              </a:spcBef>
              <a:buChar char="•"/>
              <a:tabLst>
                <a:tab pos="473709" algn="l"/>
              </a:tabLst>
            </a:pPr>
            <a:r>
              <a:rPr sz="1250">
                <a:solidFill>
                  <a:srgbClr val="434A5B"/>
                </a:solidFill>
                <a:latin typeface="Arial"/>
                <a:cs typeface="Arial"/>
              </a:rPr>
              <a:t>Use</a:t>
            </a:r>
            <a:r>
              <a:rPr sz="1250" spc="70">
                <a:solidFill>
                  <a:srgbClr val="434A5B"/>
                </a:solidFill>
                <a:latin typeface="Arial"/>
                <a:cs typeface="Arial"/>
              </a:rPr>
              <a:t> </a:t>
            </a:r>
            <a:r>
              <a:rPr sz="1250">
                <a:solidFill>
                  <a:srgbClr val="434A5B"/>
                </a:solidFill>
                <a:latin typeface="Arial"/>
                <a:cs typeface="Arial"/>
              </a:rPr>
              <a:t>on</a:t>
            </a:r>
            <a:r>
              <a:rPr sz="1250" spc="75">
                <a:solidFill>
                  <a:srgbClr val="434A5B"/>
                </a:solidFill>
                <a:latin typeface="Arial"/>
                <a:cs typeface="Arial"/>
              </a:rPr>
              <a:t> </a:t>
            </a:r>
            <a:r>
              <a:rPr sz="1250">
                <a:solidFill>
                  <a:srgbClr val="434A5B"/>
                </a:solidFill>
                <a:latin typeface="Arial"/>
                <a:cs typeface="Arial"/>
              </a:rPr>
              <a:t>cuticles</a:t>
            </a:r>
            <a:r>
              <a:rPr sz="1250" spc="75">
                <a:solidFill>
                  <a:srgbClr val="434A5B"/>
                </a:solidFill>
                <a:latin typeface="Arial"/>
                <a:cs typeface="Arial"/>
              </a:rPr>
              <a:t> </a:t>
            </a:r>
            <a:r>
              <a:rPr sz="1250">
                <a:solidFill>
                  <a:srgbClr val="434A5B"/>
                </a:solidFill>
                <a:latin typeface="Arial"/>
                <a:cs typeface="Arial"/>
              </a:rPr>
              <a:t>or</a:t>
            </a:r>
            <a:r>
              <a:rPr sz="1250" spc="25">
                <a:solidFill>
                  <a:srgbClr val="434A5B"/>
                </a:solidFill>
                <a:latin typeface="Arial"/>
                <a:cs typeface="Arial"/>
              </a:rPr>
              <a:t> </a:t>
            </a:r>
            <a:r>
              <a:rPr sz="1250">
                <a:solidFill>
                  <a:srgbClr val="434A5B"/>
                </a:solidFill>
                <a:latin typeface="Arial"/>
                <a:cs typeface="Arial"/>
              </a:rPr>
              <a:t>dry</a:t>
            </a:r>
            <a:r>
              <a:rPr sz="1250" spc="30">
                <a:solidFill>
                  <a:srgbClr val="434A5B"/>
                </a:solidFill>
                <a:latin typeface="Arial"/>
                <a:cs typeface="Arial"/>
              </a:rPr>
              <a:t> </a:t>
            </a:r>
            <a:r>
              <a:rPr sz="1250" spc="-10">
                <a:solidFill>
                  <a:srgbClr val="434A5B"/>
                </a:solidFill>
                <a:latin typeface="Arial"/>
                <a:cs typeface="Arial"/>
              </a:rPr>
              <a:t>patches </a:t>
            </a:r>
            <a:r>
              <a:rPr sz="1250">
                <a:solidFill>
                  <a:srgbClr val="434A5B"/>
                </a:solidFill>
                <a:latin typeface="Arial"/>
                <a:cs typeface="Arial"/>
              </a:rPr>
              <a:t>for</a:t>
            </a:r>
            <a:r>
              <a:rPr sz="1250" spc="-10">
                <a:solidFill>
                  <a:srgbClr val="434A5B"/>
                </a:solidFill>
                <a:latin typeface="Arial"/>
                <a:cs typeface="Arial"/>
              </a:rPr>
              <a:t> </a:t>
            </a:r>
            <a:r>
              <a:rPr sz="1250">
                <a:solidFill>
                  <a:srgbClr val="434A5B"/>
                </a:solidFill>
                <a:latin typeface="Arial"/>
                <a:cs typeface="Arial"/>
              </a:rPr>
              <a:t>a</a:t>
            </a:r>
            <a:r>
              <a:rPr sz="1250" spc="35">
                <a:solidFill>
                  <a:srgbClr val="434A5B"/>
                </a:solidFill>
                <a:latin typeface="Arial"/>
                <a:cs typeface="Arial"/>
              </a:rPr>
              <a:t> </a:t>
            </a:r>
            <a:r>
              <a:rPr sz="1250">
                <a:solidFill>
                  <a:srgbClr val="434A5B"/>
                </a:solidFill>
                <a:latin typeface="Arial"/>
                <a:cs typeface="Arial"/>
              </a:rPr>
              <a:t>hydration</a:t>
            </a:r>
            <a:r>
              <a:rPr sz="1250" spc="40">
                <a:solidFill>
                  <a:srgbClr val="434A5B"/>
                </a:solidFill>
                <a:latin typeface="Arial"/>
                <a:cs typeface="Arial"/>
              </a:rPr>
              <a:t> </a:t>
            </a:r>
            <a:r>
              <a:rPr sz="1250" spc="-10">
                <a:solidFill>
                  <a:srgbClr val="434A5B"/>
                </a:solidFill>
                <a:latin typeface="Arial"/>
                <a:cs typeface="Arial"/>
              </a:rPr>
              <a:t>boost</a:t>
            </a:r>
            <a:endParaRPr sz="1250">
              <a:latin typeface="Arial"/>
              <a:cs typeface="Arial"/>
            </a:endParaRPr>
          </a:p>
          <a:p>
            <a:pPr marL="473709" marR="879475" indent="-201295">
              <a:lnSpc>
                <a:spcPct val="120700"/>
              </a:lnSpc>
              <a:spcBef>
                <a:spcPts val="595"/>
              </a:spcBef>
              <a:buChar char="•"/>
              <a:tabLst>
                <a:tab pos="473709" algn="l"/>
              </a:tabLst>
            </a:pPr>
            <a:r>
              <a:rPr sz="1250">
                <a:solidFill>
                  <a:srgbClr val="434A5B"/>
                </a:solidFill>
                <a:latin typeface="Arial"/>
                <a:cs typeface="Arial"/>
              </a:rPr>
              <a:t>Add</a:t>
            </a:r>
            <a:r>
              <a:rPr sz="1250" spc="60">
                <a:solidFill>
                  <a:srgbClr val="434A5B"/>
                </a:solidFill>
                <a:latin typeface="Arial"/>
                <a:cs typeface="Arial"/>
              </a:rPr>
              <a:t> </a:t>
            </a:r>
            <a:r>
              <a:rPr sz="1250">
                <a:solidFill>
                  <a:srgbClr val="434A5B"/>
                </a:solidFill>
                <a:latin typeface="Arial"/>
                <a:cs typeface="Arial"/>
              </a:rPr>
              <a:t>a</a:t>
            </a:r>
            <a:r>
              <a:rPr sz="1250" spc="65">
                <a:solidFill>
                  <a:srgbClr val="434A5B"/>
                </a:solidFill>
                <a:latin typeface="Arial"/>
                <a:cs typeface="Arial"/>
              </a:rPr>
              <a:t> </a:t>
            </a:r>
            <a:r>
              <a:rPr sz="1250">
                <a:solidFill>
                  <a:srgbClr val="434A5B"/>
                </a:solidFill>
                <a:latin typeface="Arial"/>
                <a:cs typeface="Arial"/>
              </a:rPr>
              <a:t>drop</a:t>
            </a:r>
            <a:r>
              <a:rPr sz="1250" spc="65">
                <a:solidFill>
                  <a:srgbClr val="434A5B"/>
                </a:solidFill>
                <a:latin typeface="Arial"/>
                <a:cs typeface="Arial"/>
              </a:rPr>
              <a:t> </a:t>
            </a:r>
            <a:r>
              <a:rPr sz="1250">
                <a:solidFill>
                  <a:srgbClr val="434A5B"/>
                </a:solidFill>
                <a:latin typeface="Arial"/>
                <a:cs typeface="Arial"/>
              </a:rPr>
              <a:t>to</a:t>
            </a:r>
            <a:r>
              <a:rPr sz="1250" spc="15">
                <a:solidFill>
                  <a:srgbClr val="434A5B"/>
                </a:solidFill>
                <a:latin typeface="Arial"/>
                <a:cs typeface="Arial"/>
              </a:rPr>
              <a:t> </a:t>
            </a:r>
            <a:r>
              <a:rPr sz="1250">
                <a:solidFill>
                  <a:srgbClr val="434A5B"/>
                </a:solidFill>
                <a:latin typeface="Arial"/>
                <a:cs typeface="Arial"/>
              </a:rPr>
              <a:t>your</a:t>
            </a:r>
            <a:r>
              <a:rPr sz="1250" spc="20">
                <a:solidFill>
                  <a:srgbClr val="434A5B"/>
                </a:solidFill>
                <a:latin typeface="Arial"/>
                <a:cs typeface="Arial"/>
              </a:rPr>
              <a:t> </a:t>
            </a:r>
            <a:r>
              <a:rPr sz="1250" spc="-10">
                <a:solidFill>
                  <a:srgbClr val="434A5B"/>
                </a:solidFill>
                <a:latin typeface="Arial"/>
                <a:cs typeface="Arial"/>
              </a:rPr>
              <a:t>foundation </a:t>
            </a:r>
            <a:r>
              <a:rPr sz="1250">
                <a:solidFill>
                  <a:srgbClr val="434A5B"/>
                </a:solidFill>
                <a:latin typeface="Arial"/>
                <a:cs typeface="Arial"/>
              </a:rPr>
              <a:t>for</a:t>
            </a:r>
            <a:r>
              <a:rPr sz="1250" spc="70">
                <a:solidFill>
                  <a:srgbClr val="434A5B"/>
                </a:solidFill>
                <a:latin typeface="Arial"/>
                <a:cs typeface="Arial"/>
              </a:rPr>
              <a:t> </a:t>
            </a:r>
            <a:r>
              <a:rPr sz="1250">
                <a:solidFill>
                  <a:srgbClr val="434A5B"/>
                </a:solidFill>
                <a:latin typeface="Arial"/>
                <a:cs typeface="Arial"/>
              </a:rPr>
              <a:t>added</a:t>
            </a:r>
            <a:r>
              <a:rPr sz="1250" spc="120">
                <a:solidFill>
                  <a:srgbClr val="434A5B"/>
                </a:solidFill>
                <a:latin typeface="Arial"/>
                <a:cs typeface="Arial"/>
              </a:rPr>
              <a:t> </a:t>
            </a:r>
            <a:r>
              <a:rPr sz="1250" spc="35">
                <a:solidFill>
                  <a:srgbClr val="434A5B"/>
                </a:solidFill>
                <a:latin typeface="Arial"/>
                <a:cs typeface="Arial"/>
              </a:rPr>
              <a:t>glow</a:t>
            </a:r>
            <a:endParaRPr sz="1250">
              <a:latin typeface="Arial"/>
              <a:cs typeface="Arial"/>
            </a:endParaRPr>
          </a:p>
        </p:txBody>
      </p:sp>
      <p:pic>
        <p:nvPicPr>
          <p:cNvPr id="18" name="object 18"/>
          <p:cNvPicPr/>
          <p:nvPr/>
        </p:nvPicPr>
        <p:blipFill>
          <a:blip r:embed="rId4" cstate="print"/>
          <a:stretch>
            <a:fillRect/>
          </a:stretch>
        </p:blipFill>
        <p:spPr>
          <a:xfrm>
            <a:off x="16573013" y="7748737"/>
            <a:ext cx="3531075" cy="305984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080741" y="1588066"/>
          <a:ext cx="7987029" cy="8067675"/>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3816985">
                  <a:extLst>
                    <a:ext uri="{9D8B030D-6E8A-4147-A177-3AD203B41FA5}">
                      <a16:colId xmlns:a16="http://schemas.microsoft.com/office/drawing/2014/main" val="20001"/>
                    </a:ext>
                  </a:extLst>
                </a:gridCol>
                <a:gridCol w="2369819">
                  <a:extLst>
                    <a:ext uri="{9D8B030D-6E8A-4147-A177-3AD203B41FA5}">
                      <a16:colId xmlns:a16="http://schemas.microsoft.com/office/drawing/2014/main" val="20002"/>
                    </a:ext>
                  </a:extLst>
                </a:gridCol>
              </a:tblGrid>
              <a:tr h="333375">
                <a:tc>
                  <a:txBody>
                    <a:bodyPr/>
                    <a:lstStyle/>
                    <a:p>
                      <a:pPr marL="99695">
                        <a:lnSpc>
                          <a:spcPct val="100000"/>
                        </a:lnSpc>
                        <a:spcBef>
                          <a:spcPts val="735"/>
                        </a:spcBef>
                      </a:pPr>
                      <a:r>
                        <a:rPr sz="1100" b="1" spc="-10">
                          <a:solidFill>
                            <a:srgbClr val="FFFFFF"/>
                          </a:solidFill>
                          <a:latin typeface="Arial"/>
                          <a:cs typeface="Arial"/>
                        </a:rPr>
                        <a:t>INGREDIENT</a:t>
                      </a:r>
                      <a:endParaRPr sz="1100">
                        <a:latin typeface="Arial"/>
                        <a:cs typeface="Arial"/>
                      </a:endParaRPr>
                    </a:p>
                  </a:txBody>
                  <a:tcPr marL="0" marR="0" marT="93345" marB="0">
                    <a:lnR w="12700">
                      <a:solidFill>
                        <a:srgbClr val="FFFFFF"/>
                      </a:solidFill>
                      <a:prstDash val="solid"/>
                    </a:lnR>
                    <a:lnB w="12700">
                      <a:solidFill>
                        <a:srgbClr val="FFFFFF"/>
                      </a:solidFill>
                      <a:prstDash val="solid"/>
                    </a:lnB>
                    <a:solidFill>
                      <a:srgbClr val="616A7C"/>
                    </a:solidFill>
                  </a:tcPr>
                </a:tc>
                <a:tc>
                  <a:txBody>
                    <a:bodyPr/>
                    <a:lstStyle/>
                    <a:p>
                      <a:pPr marL="99695">
                        <a:lnSpc>
                          <a:spcPct val="100000"/>
                        </a:lnSpc>
                        <a:spcBef>
                          <a:spcPts val="735"/>
                        </a:spcBef>
                      </a:pPr>
                      <a:r>
                        <a:rPr sz="1100" b="1" spc="-20">
                          <a:solidFill>
                            <a:srgbClr val="FFFFFF"/>
                          </a:solidFill>
                          <a:latin typeface="Arial"/>
                          <a:cs typeface="Arial"/>
                        </a:rPr>
                        <a:t>SKIN</a:t>
                      </a:r>
                      <a:r>
                        <a:rPr sz="1100" b="1" spc="-35">
                          <a:solidFill>
                            <a:srgbClr val="FFFFFF"/>
                          </a:solidFill>
                          <a:latin typeface="Arial"/>
                          <a:cs typeface="Arial"/>
                        </a:rPr>
                        <a:t> </a:t>
                      </a:r>
                      <a:r>
                        <a:rPr sz="1100" b="1" spc="-10">
                          <a:solidFill>
                            <a:srgbClr val="FFFFFF"/>
                          </a:solidFill>
                          <a:latin typeface="Arial"/>
                          <a:cs typeface="Arial"/>
                        </a:rPr>
                        <a:t>BENEFITS</a:t>
                      </a:r>
                      <a:endParaRPr sz="1100">
                        <a:latin typeface="Arial"/>
                        <a:cs typeface="Arial"/>
                      </a:endParaRPr>
                    </a:p>
                  </a:txBody>
                  <a:tcPr marL="0" marR="0" marT="93345" marB="0">
                    <a:lnL w="12700">
                      <a:solidFill>
                        <a:srgbClr val="FFFFFF"/>
                      </a:solidFill>
                      <a:prstDash val="solid"/>
                    </a:lnL>
                    <a:lnR w="12700">
                      <a:solidFill>
                        <a:srgbClr val="FFFFFF"/>
                      </a:solidFill>
                      <a:prstDash val="solid"/>
                    </a:lnR>
                    <a:lnB w="12700">
                      <a:solidFill>
                        <a:srgbClr val="FFFFFF"/>
                      </a:solidFill>
                      <a:prstDash val="solid"/>
                    </a:lnB>
                    <a:solidFill>
                      <a:srgbClr val="808494"/>
                    </a:solidFill>
                  </a:tcPr>
                </a:tc>
                <a:tc>
                  <a:txBody>
                    <a:bodyPr/>
                    <a:lstStyle/>
                    <a:p>
                      <a:pPr marL="99695">
                        <a:lnSpc>
                          <a:spcPct val="100000"/>
                        </a:lnSpc>
                        <a:spcBef>
                          <a:spcPts val="735"/>
                        </a:spcBef>
                      </a:pPr>
                      <a:r>
                        <a:rPr sz="1100" b="1">
                          <a:solidFill>
                            <a:srgbClr val="FFFFFF"/>
                          </a:solidFill>
                          <a:latin typeface="Arial"/>
                          <a:cs typeface="Arial"/>
                        </a:rPr>
                        <a:t>FOUND</a:t>
                      </a:r>
                      <a:r>
                        <a:rPr sz="1100" b="1" spc="-25">
                          <a:solidFill>
                            <a:srgbClr val="FFFFFF"/>
                          </a:solidFill>
                          <a:latin typeface="Arial"/>
                          <a:cs typeface="Arial"/>
                        </a:rPr>
                        <a:t> IN</a:t>
                      </a:r>
                      <a:endParaRPr sz="1100">
                        <a:latin typeface="Arial"/>
                        <a:cs typeface="Arial"/>
                      </a:endParaRPr>
                    </a:p>
                  </a:txBody>
                  <a:tcPr marL="0" marR="0" marT="93345" marB="0">
                    <a:lnL w="12700">
                      <a:solidFill>
                        <a:srgbClr val="FFFFFF"/>
                      </a:solidFill>
                      <a:prstDash val="solid"/>
                    </a:lnL>
                    <a:lnB w="12700">
                      <a:solidFill>
                        <a:srgbClr val="FFFFFF"/>
                      </a:solidFill>
                      <a:prstDash val="solid"/>
                    </a:lnB>
                    <a:solidFill>
                      <a:srgbClr val="808494"/>
                    </a:solidFill>
                  </a:tcPr>
                </a:tc>
                <a:extLst>
                  <a:ext uri="{0D108BD9-81ED-4DB2-BD59-A6C34878D82A}">
                    <a16:rowId xmlns:a16="http://schemas.microsoft.com/office/drawing/2014/main" val="10000"/>
                  </a:ext>
                </a:extLst>
              </a:tr>
              <a:tr h="533400">
                <a:tc>
                  <a:txBody>
                    <a:bodyPr/>
                    <a:lstStyle/>
                    <a:p>
                      <a:pPr marL="99695">
                        <a:lnSpc>
                          <a:spcPct val="100000"/>
                        </a:lnSpc>
                        <a:spcBef>
                          <a:spcPts val="735"/>
                        </a:spcBef>
                      </a:pPr>
                      <a:r>
                        <a:rPr sz="1100" spc="30">
                          <a:solidFill>
                            <a:srgbClr val="434A5B"/>
                          </a:solidFill>
                          <a:latin typeface="Arial"/>
                          <a:cs typeface="Arial"/>
                        </a:rPr>
                        <a:t>Gluconolactone</a:t>
                      </a:r>
                      <a:r>
                        <a:rPr sz="1100" spc="150">
                          <a:solidFill>
                            <a:srgbClr val="434A5B"/>
                          </a:solidFill>
                          <a:latin typeface="Arial"/>
                          <a:cs typeface="Arial"/>
                        </a:rPr>
                        <a:t> </a:t>
                      </a:r>
                      <a:r>
                        <a:rPr sz="1100" spc="-10">
                          <a:solidFill>
                            <a:srgbClr val="434A5B"/>
                          </a:solidFill>
                          <a:latin typeface="Arial"/>
                          <a:cs typeface="Arial"/>
                        </a:rPr>
                        <a:t>(PHA)</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spc="10">
                          <a:solidFill>
                            <a:srgbClr val="434A5B"/>
                          </a:solidFill>
                          <a:latin typeface="Arial"/>
                          <a:cs typeface="Arial"/>
                        </a:rPr>
                        <a:t>Gentle</a:t>
                      </a:r>
                      <a:r>
                        <a:rPr sz="1100" spc="80">
                          <a:solidFill>
                            <a:srgbClr val="434A5B"/>
                          </a:solidFill>
                          <a:latin typeface="Arial"/>
                          <a:cs typeface="Arial"/>
                        </a:rPr>
                        <a:t> </a:t>
                      </a:r>
                      <a:r>
                        <a:rPr sz="1100" spc="10">
                          <a:solidFill>
                            <a:srgbClr val="434A5B"/>
                          </a:solidFill>
                          <a:latin typeface="Arial"/>
                          <a:cs typeface="Arial"/>
                        </a:rPr>
                        <a:t>exfoliation,</a:t>
                      </a:r>
                      <a:r>
                        <a:rPr sz="1100" spc="80">
                          <a:solidFill>
                            <a:srgbClr val="434A5B"/>
                          </a:solidFill>
                          <a:latin typeface="Arial"/>
                          <a:cs typeface="Arial"/>
                        </a:rPr>
                        <a:t> </a:t>
                      </a:r>
                      <a:r>
                        <a:rPr sz="1100" spc="10">
                          <a:solidFill>
                            <a:srgbClr val="434A5B"/>
                          </a:solidFill>
                          <a:latin typeface="Arial"/>
                          <a:cs typeface="Arial"/>
                        </a:rPr>
                        <a:t>hydrates,</a:t>
                      </a:r>
                      <a:r>
                        <a:rPr sz="1100" spc="85">
                          <a:solidFill>
                            <a:srgbClr val="434A5B"/>
                          </a:solidFill>
                          <a:latin typeface="Arial"/>
                          <a:cs typeface="Arial"/>
                        </a:rPr>
                        <a:t> </a:t>
                      </a:r>
                      <a:r>
                        <a:rPr sz="1100" spc="10">
                          <a:solidFill>
                            <a:srgbClr val="434A5B"/>
                          </a:solidFill>
                          <a:latin typeface="Arial"/>
                          <a:cs typeface="Arial"/>
                        </a:rPr>
                        <a:t>supports</a:t>
                      </a:r>
                      <a:r>
                        <a:rPr sz="1100" spc="80">
                          <a:solidFill>
                            <a:srgbClr val="434A5B"/>
                          </a:solidFill>
                          <a:latin typeface="Arial"/>
                          <a:cs typeface="Arial"/>
                        </a:rPr>
                        <a:t> </a:t>
                      </a:r>
                      <a:r>
                        <a:rPr sz="1100" spc="10">
                          <a:solidFill>
                            <a:srgbClr val="434A5B"/>
                          </a:solidFill>
                          <a:latin typeface="Arial"/>
                          <a:cs typeface="Arial"/>
                        </a:rPr>
                        <a:t>smoother</a:t>
                      </a:r>
                      <a:r>
                        <a:rPr sz="1100" spc="45">
                          <a:solidFill>
                            <a:srgbClr val="434A5B"/>
                          </a:solidFill>
                          <a:latin typeface="Arial"/>
                          <a:cs typeface="Arial"/>
                        </a:rPr>
                        <a:t> </a:t>
                      </a:r>
                      <a:r>
                        <a:rPr sz="1100" spc="-10">
                          <a:solidFill>
                            <a:srgbClr val="434A5B"/>
                          </a:solidFill>
                          <a:latin typeface="Arial"/>
                          <a:cs typeface="Arial"/>
                        </a:rPr>
                        <a:t>texture</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503555">
                        <a:lnSpc>
                          <a:spcPct val="119300"/>
                        </a:lnSpc>
                        <a:spcBef>
                          <a:spcPts val="480"/>
                        </a:spcBef>
                      </a:pPr>
                      <a:r>
                        <a:rPr sz="1100">
                          <a:solidFill>
                            <a:srgbClr val="434A5B"/>
                          </a:solidFill>
                          <a:latin typeface="Arial"/>
                          <a:cs typeface="Arial"/>
                        </a:rPr>
                        <a:t>Smooth</a:t>
                      </a:r>
                      <a:r>
                        <a:rPr sz="1100" spc="40">
                          <a:solidFill>
                            <a:srgbClr val="434A5B"/>
                          </a:solidFill>
                          <a:latin typeface="Arial"/>
                          <a:cs typeface="Arial"/>
                        </a:rPr>
                        <a:t> </a:t>
                      </a:r>
                      <a:r>
                        <a:rPr sz="1100">
                          <a:solidFill>
                            <a:srgbClr val="434A5B"/>
                          </a:solidFill>
                          <a:latin typeface="Arial"/>
                          <a:cs typeface="Arial"/>
                        </a:rPr>
                        <a:t>&amp;</a:t>
                      </a:r>
                      <a:r>
                        <a:rPr sz="1100" spc="40">
                          <a:solidFill>
                            <a:srgbClr val="434A5B"/>
                          </a:solidFill>
                          <a:latin typeface="Arial"/>
                          <a:cs typeface="Arial"/>
                        </a:rPr>
                        <a:t> </a:t>
                      </a:r>
                      <a:r>
                        <a:rPr sz="1100">
                          <a:solidFill>
                            <a:srgbClr val="434A5B"/>
                          </a:solidFill>
                          <a:latin typeface="Arial"/>
                          <a:cs typeface="Arial"/>
                        </a:rPr>
                        <a:t>Rich</a:t>
                      </a:r>
                      <a:r>
                        <a:rPr sz="1100" spc="45">
                          <a:solidFill>
                            <a:srgbClr val="434A5B"/>
                          </a:solidFill>
                          <a:latin typeface="Arial"/>
                          <a:cs typeface="Arial"/>
                        </a:rPr>
                        <a:t> </a:t>
                      </a:r>
                      <a:r>
                        <a:rPr sz="1100">
                          <a:solidFill>
                            <a:srgbClr val="434A5B"/>
                          </a:solidFill>
                          <a:latin typeface="Arial"/>
                          <a:cs typeface="Arial"/>
                        </a:rPr>
                        <a:t>Lotion,</a:t>
                      </a:r>
                      <a:r>
                        <a:rPr sz="1100" spc="40">
                          <a:solidFill>
                            <a:srgbClr val="434A5B"/>
                          </a:solidFill>
                          <a:latin typeface="Arial"/>
                          <a:cs typeface="Arial"/>
                        </a:rPr>
                        <a:t> </a:t>
                      </a:r>
                      <a:r>
                        <a:rPr sz="1100" spc="-20">
                          <a:solidFill>
                            <a:srgbClr val="434A5B"/>
                          </a:solidFill>
                          <a:latin typeface="Arial"/>
                          <a:cs typeface="Arial"/>
                        </a:rPr>
                        <a:t>Dual </a:t>
                      </a:r>
                      <a:r>
                        <a:rPr sz="1100" spc="-10">
                          <a:solidFill>
                            <a:srgbClr val="434A5B"/>
                          </a:solidFill>
                          <a:latin typeface="Arial"/>
                          <a:cs typeface="Arial"/>
                        </a:rPr>
                        <a:t>Serum,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1"/>
                  </a:ext>
                </a:extLst>
              </a:tr>
              <a:tr h="733425">
                <a:tc>
                  <a:txBody>
                    <a:bodyPr/>
                    <a:lstStyle/>
                    <a:p>
                      <a:pPr marL="99695">
                        <a:lnSpc>
                          <a:spcPct val="100000"/>
                        </a:lnSpc>
                        <a:spcBef>
                          <a:spcPts val="735"/>
                        </a:spcBef>
                      </a:pPr>
                      <a:r>
                        <a:rPr sz="1100">
                          <a:solidFill>
                            <a:srgbClr val="434A5B"/>
                          </a:solidFill>
                          <a:latin typeface="Arial"/>
                          <a:cs typeface="Arial"/>
                        </a:rPr>
                        <a:t>Zinc</a:t>
                      </a:r>
                      <a:r>
                        <a:rPr sz="1100" spc="120">
                          <a:solidFill>
                            <a:srgbClr val="434A5B"/>
                          </a:solidFill>
                          <a:latin typeface="Arial"/>
                          <a:cs typeface="Arial"/>
                        </a:rPr>
                        <a:t> </a:t>
                      </a:r>
                      <a:r>
                        <a:rPr sz="1100" spc="-10">
                          <a:solidFill>
                            <a:srgbClr val="434A5B"/>
                          </a:solidFill>
                          <a:latin typeface="Arial"/>
                          <a:cs typeface="Arial"/>
                        </a:rPr>
                        <a:t>Gluconate</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589915">
                        <a:lnSpc>
                          <a:spcPct val="119300"/>
                        </a:lnSpc>
                        <a:spcBef>
                          <a:spcPts val="480"/>
                        </a:spcBef>
                      </a:pPr>
                      <a:r>
                        <a:rPr sz="1100">
                          <a:solidFill>
                            <a:srgbClr val="434A5B"/>
                          </a:solidFill>
                          <a:latin typeface="Arial"/>
                          <a:cs typeface="Arial"/>
                        </a:rPr>
                        <a:t>Calms</a:t>
                      </a:r>
                      <a:r>
                        <a:rPr sz="1100" spc="145">
                          <a:solidFill>
                            <a:srgbClr val="434A5B"/>
                          </a:solidFill>
                          <a:latin typeface="Arial"/>
                          <a:cs typeface="Arial"/>
                        </a:rPr>
                        <a:t> </a:t>
                      </a:r>
                      <a:r>
                        <a:rPr sz="1100">
                          <a:solidFill>
                            <a:srgbClr val="434A5B"/>
                          </a:solidFill>
                          <a:latin typeface="Arial"/>
                          <a:cs typeface="Arial"/>
                        </a:rPr>
                        <a:t>blemishes,</a:t>
                      </a:r>
                      <a:r>
                        <a:rPr sz="1100" spc="150">
                          <a:solidFill>
                            <a:srgbClr val="434A5B"/>
                          </a:solidFill>
                          <a:latin typeface="Arial"/>
                          <a:cs typeface="Arial"/>
                        </a:rPr>
                        <a:t> </a:t>
                      </a:r>
                      <a:r>
                        <a:rPr sz="1100">
                          <a:solidFill>
                            <a:srgbClr val="434A5B"/>
                          </a:solidFill>
                          <a:latin typeface="Arial"/>
                          <a:cs typeface="Arial"/>
                        </a:rPr>
                        <a:t>supports</a:t>
                      </a:r>
                      <a:r>
                        <a:rPr sz="1100" spc="150">
                          <a:solidFill>
                            <a:srgbClr val="434A5B"/>
                          </a:solidFill>
                          <a:latin typeface="Arial"/>
                          <a:cs typeface="Arial"/>
                        </a:rPr>
                        <a:t> </a:t>
                      </a:r>
                      <a:r>
                        <a:rPr sz="1100">
                          <a:solidFill>
                            <a:srgbClr val="434A5B"/>
                          </a:solidFill>
                          <a:latin typeface="Arial"/>
                          <a:cs typeface="Arial"/>
                        </a:rPr>
                        <a:t>healing,</a:t>
                      </a:r>
                      <a:r>
                        <a:rPr sz="1100" spc="150">
                          <a:solidFill>
                            <a:srgbClr val="434A5B"/>
                          </a:solidFill>
                          <a:latin typeface="Arial"/>
                          <a:cs typeface="Arial"/>
                        </a:rPr>
                        <a:t> </a:t>
                      </a:r>
                      <a:r>
                        <a:rPr sz="1100">
                          <a:solidFill>
                            <a:srgbClr val="434A5B"/>
                          </a:solidFill>
                          <a:latin typeface="Arial"/>
                          <a:cs typeface="Arial"/>
                        </a:rPr>
                        <a:t>regulates</a:t>
                      </a:r>
                      <a:r>
                        <a:rPr sz="1100" spc="150">
                          <a:solidFill>
                            <a:srgbClr val="434A5B"/>
                          </a:solidFill>
                          <a:latin typeface="Arial"/>
                          <a:cs typeface="Arial"/>
                        </a:rPr>
                        <a:t> </a:t>
                      </a:r>
                      <a:r>
                        <a:rPr sz="1100" spc="-25">
                          <a:solidFill>
                            <a:srgbClr val="434A5B"/>
                          </a:solidFill>
                          <a:latin typeface="Arial"/>
                          <a:cs typeface="Arial"/>
                        </a:rPr>
                        <a:t>oil </a:t>
                      </a:r>
                      <a:r>
                        <a:rPr sz="1100" spc="-10">
                          <a:solidFill>
                            <a:srgbClr val="434A5B"/>
                          </a:solidFill>
                          <a:latin typeface="Arial"/>
                          <a:cs typeface="Arial"/>
                        </a:rPr>
                        <a:t>production</a:t>
                      </a:r>
                      <a:endParaRPr sz="1100">
                        <a:latin typeface="Arial"/>
                        <a:cs typeface="Arial"/>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324485">
                        <a:lnSpc>
                          <a:spcPct val="119300"/>
                        </a:lnSpc>
                        <a:spcBef>
                          <a:spcPts val="480"/>
                        </a:spcBef>
                      </a:pPr>
                      <a:r>
                        <a:rPr sz="1100">
                          <a:solidFill>
                            <a:srgbClr val="434A5B"/>
                          </a:solidFill>
                          <a:latin typeface="Arial"/>
                          <a:cs typeface="Arial"/>
                        </a:rPr>
                        <a:t>Booster</a:t>
                      </a:r>
                      <a:r>
                        <a:rPr sz="1100" spc="15">
                          <a:solidFill>
                            <a:srgbClr val="434A5B"/>
                          </a:solidFill>
                          <a:latin typeface="Arial"/>
                          <a:cs typeface="Arial"/>
                        </a:rPr>
                        <a:t> </a:t>
                      </a:r>
                      <a:r>
                        <a:rPr sz="1100">
                          <a:solidFill>
                            <a:srgbClr val="434A5B"/>
                          </a:solidFill>
                          <a:latin typeface="Arial"/>
                          <a:cs typeface="Arial"/>
                        </a:rPr>
                        <a:t>Oil,</a:t>
                      </a:r>
                      <a:r>
                        <a:rPr sz="1100" spc="55">
                          <a:solidFill>
                            <a:srgbClr val="434A5B"/>
                          </a:solidFill>
                          <a:latin typeface="Arial"/>
                          <a:cs typeface="Arial"/>
                        </a:rPr>
                        <a:t> </a:t>
                      </a:r>
                      <a:r>
                        <a:rPr sz="1100">
                          <a:solidFill>
                            <a:srgbClr val="434A5B"/>
                          </a:solidFill>
                          <a:latin typeface="Arial"/>
                          <a:cs typeface="Arial"/>
                        </a:rPr>
                        <a:t>Smooth</a:t>
                      </a:r>
                      <a:r>
                        <a:rPr sz="1100" spc="55">
                          <a:solidFill>
                            <a:srgbClr val="434A5B"/>
                          </a:solidFill>
                          <a:latin typeface="Arial"/>
                          <a:cs typeface="Arial"/>
                        </a:rPr>
                        <a:t> </a:t>
                      </a:r>
                      <a:r>
                        <a:rPr sz="1100">
                          <a:solidFill>
                            <a:srgbClr val="434A5B"/>
                          </a:solidFill>
                          <a:latin typeface="Arial"/>
                          <a:cs typeface="Arial"/>
                        </a:rPr>
                        <a:t>&amp;</a:t>
                      </a:r>
                      <a:r>
                        <a:rPr sz="1100" spc="55">
                          <a:solidFill>
                            <a:srgbClr val="434A5B"/>
                          </a:solidFill>
                          <a:latin typeface="Arial"/>
                          <a:cs typeface="Arial"/>
                        </a:rPr>
                        <a:t> </a:t>
                      </a:r>
                      <a:r>
                        <a:rPr sz="1100" spc="-20">
                          <a:solidFill>
                            <a:srgbClr val="434A5B"/>
                          </a:solidFill>
                          <a:latin typeface="Arial"/>
                          <a:cs typeface="Arial"/>
                        </a:rPr>
                        <a:t>Rich </a:t>
                      </a:r>
                      <a:r>
                        <a:rPr sz="1100">
                          <a:solidFill>
                            <a:srgbClr val="434A5B"/>
                          </a:solidFill>
                          <a:latin typeface="Arial"/>
                          <a:cs typeface="Arial"/>
                        </a:rPr>
                        <a:t>Lotion,</a:t>
                      </a:r>
                      <a:r>
                        <a:rPr sz="1100" spc="45">
                          <a:solidFill>
                            <a:srgbClr val="434A5B"/>
                          </a:solidFill>
                          <a:latin typeface="Arial"/>
                          <a:cs typeface="Arial"/>
                        </a:rPr>
                        <a:t> </a:t>
                      </a:r>
                      <a:r>
                        <a:rPr sz="1100">
                          <a:solidFill>
                            <a:srgbClr val="434A5B"/>
                          </a:solidFill>
                          <a:latin typeface="Arial"/>
                          <a:cs typeface="Arial"/>
                        </a:rPr>
                        <a:t>Dual</a:t>
                      </a:r>
                      <a:r>
                        <a:rPr sz="1100" spc="5">
                          <a:solidFill>
                            <a:srgbClr val="434A5B"/>
                          </a:solidFill>
                          <a:latin typeface="Arial"/>
                          <a:cs typeface="Arial"/>
                        </a:rPr>
                        <a:t> </a:t>
                      </a:r>
                      <a:r>
                        <a:rPr sz="1100">
                          <a:solidFill>
                            <a:srgbClr val="434A5B"/>
                          </a:solidFill>
                          <a:latin typeface="Arial"/>
                          <a:cs typeface="Arial"/>
                        </a:rPr>
                        <a:t>Serum,</a:t>
                      </a:r>
                      <a:r>
                        <a:rPr sz="1100" spc="50">
                          <a:solidFill>
                            <a:srgbClr val="434A5B"/>
                          </a:solidFill>
                          <a:latin typeface="Arial"/>
                          <a:cs typeface="Arial"/>
                        </a:rPr>
                        <a:t> </a:t>
                      </a:r>
                      <a:r>
                        <a:rPr sz="1100">
                          <a:solidFill>
                            <a:srgbClr val="434A5B"/>
                          </a:solidFill>
                          <a:latin typeface="Arial"/>
                          <a:cs typeface="Arial"/>
                        </a:rPr>
                        <a:t>Day</a:t>
                      </a:r>
                      <a:r>
                        <a:rPr sz="1100" spc="10">
                          <a:solidFill>
                            <a:srgbClr val="434A5B"/>
                          </a:solidFill>
                          <a:latin typeface="Arial"/>
                          <a:cs typeface="Arial"/>
                        </a:rPr>
                        <a:t> </a:t>
                      </a:r>
                      <a:r>
                        <a:rPr sz="1100" spc="-50">
                          <a:solidFill>
                            <a:srgbClr val="434A5B"/>
                          </a:solidFill>
                          <a:latin typeface="Arial"/>
                          <a:cs typeface="Arial"/>
                        </a:rPr>
                        <a:t>&amp; </a:t>
                      </a:r>
                      <a:r>
                        <a:rPr sz="1100">
                          <a:solidFill>
                            <a:srgbClr val="434A5B"/>
                          </a:solidFill>
                          <a:latin typeface="Arial"/>
                          <a:cs typeface="Arial"/>
                        </a:rPr>
                        <a:t>Night</a:t>
                      </a:r>
                      <a:r>
                        <a:rPr sz="1100" spc="10">
                          <a:solidFill>
                            <a:srgbClr val="434A5B"/>
                          </a:solidFill>
                          <a:latin typeface="Arial"/>
                          <a:cs typeface="Arial"/>
                        </a:rPr>
                        <a:t> </a:t>
                      </a:r>
                      <a:r>
                        <a:rPr sz="1100">
                          <a:solidFill>
                            <a:srgbClr val="434A5B"/>
                          </a:solidFill>
                          <a:latin typeface="Arial"/>
                          <a:cs typeface="Arial"/>
                        </a:rPr>
                        <a:t>Face</a:t>
                      </a:r>
                      <a:r>
                        <a:rPr sz="1100" spc="10">
                          <a:solidFill>
                            <a:srgbClr val="434A5B"/>
                          </a:solidFill>
                          <a:latin typeface="Arial"/>
                          <a:cs typeface="Arial"/>
                        </a:rPr>
                        <a:t> </a:t>
                      </a:r>
                      <a:r>
                        <a:rPr sz="1100">
                          <a:solidFill>
                            <a:srgbClr val="434A5B"/>
                          </a:solidFill>
                          <a:latin typeface="Arial"/>
                          <a:cs typeface="Arial"/>
                        </a:rPr>
                        <a:t>Cream,</a:t>
                      </a:r>
                      <a:r>
                        <a:rPr sz="1100" spc="10">
                          <a:solidFill>
                            <a:srgbClr val="434A5B"/>
                          </a:solidFill>
                          <a:latin typeface="Arial"/>
                          <a:cs typeface="Arial"/>
                        </a:rPr>
                        <a:t> </a:t>
                      </a:r>
                      <a:r>
                        <a:rPr sz="1100">
                          <a:solidFill>
                            <a:srgbClr val="434A5B"/>
                          </a:solidFill>
                          <a:latin typeface="Arial"/>
                          <a:cs typeface="Arial"/>
                        </a:rPr>
                        <a:t>Eye</a:t>
                      </a:r>
                      <a:r>
                        <a:rPr sz="1100" spc="10">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2"/>
                  </a:ext>
                </a:extLst>
              </a:tr>
              <a:tr h="733425">
                <a:tc>
                  <a:txBody>
                    <a:bodyPr/>
                    <a:lstStyle/>
                    <a:p>
                      <a:pPr marL="99695">
                        <a:lnSpc>
                          <a:spcPct val="100000"/>
                        </a:lnSpc>
                        <a:spcBef>
                          <a:spcPts val="735"/>
                        </a:spcBef>
                      </a:pPr>
                      <a:r>
                        <a:rPr sz="1100" spc="10">
                          <a:solidFill>
                            <a:srgbClr val="434A5B"/>
                          </a:solidFill>
                          <a:latin typeface="Arial"/>
                          <a:cs typeface="Arial"/>
                        </a:rPr>
                        <a:t>Copper</a:t>
                      </a:r>
                      <a:r>
                        <a:rPr sz="1100" spc="140">
                          <a:solidFill>
                            <a:srgbClr val="434A5B"/>
                          </a:solidFill>
                          <a:latin typeface="Arial"/>
                          <a:cs typeface="Arial"/>
                        </a:rPr>
                        <a:t> </a:t>
                      </a:r>
                      <a:r>
                        <a:rPr sz="1100" spc="-10">
                          <a:solidFill>
                            <a:srgbClr val="434A5B"/>
                          </a:solidFill>
                          <a:latin typeface="Arial"/>
                          <a:cs typeface="Arial"/>
                        </a:rPr>
                        <a:t>Gluconate</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Boosts</a:t>
                      </a:r>
                      <a:r>
                        <a:rPr sz="1100" spc="114">
                          <a:solidFill>
                            <a:srgbClr val="434A5B"/>
                          </a:solidFill>
                          <a:latin typeface="Arial"/>
                          <a:cs typeface="Arial"/>
                        </a:rPr>
                        <a:t> </a:t>
                      </a:r>
                      <a:r>
                        <a:rPr sz="1100">
                          <a:solidFill>
                            <a:srgbClr val="434A5B"/>
                          </a:solidFill>
                          <a:latin typeface="Arial"/>
                          <a:cs typeface="Arial"/>
                        </a:rPr>
                        <a:t>firmness</a:t>
                      </a:r>
                      <a:r>
                        <a:rPr sz="1100" spc="120">
                          <a:solidFill>
                            <a:srgbClr val="434A5B"/>
                          </a:solidFill>
                          <a:latin typeface="Arial"/>
                          <a:cs typeface="Arial"/>
                        </a:rPr>
                        <a:t> </a:t>
                      </a:r>
                      <a:r>
                        <a:rPr sz="1100">
                          <a:solidFill>
                            <a:srgbClr val="434A5B"/>
                          </a:solidFill>
                          <a:latin typeface="Arial"/>
                          <a:cs typeface="Arial"/>
                        </a:rPr>
                        <a:t>and</a:t>
                      </a:r>
                      <a:r>
                        <a:rPr sz="1100" spc="120">
                          <a:solidFill>
                            <a:srgbClr val="434A5B"/>
                          </a:solidFill>
                          <a:latin typeface="Arial"/>
                          <a:cs typeface="Arial"/>
                        </a:rPr>
                        <a:t> </a:t>
                      </a:r>
                      <a:r>
                        <a:rPr sz="1100">
                          <a:solidFill>
                            <a:srgbClr val="434A5B"/>
                          </a:solidFill>
                          <a:latin typeface="Arial"/>
                          <a:cs typeface="Arial"/>
                        </a:rPr>
                        <a:t>collagen</a:t>
                      </a:r>
                      <a:r>
                        <a:rPr sz="1100" spc="120">
                          <a:solidFill>
                            <a:srgbClr val="434A5B"/>
                          </a:solidFill>
                          <a:latin typeface="Arial"/>
                          <a:cs typeface="Arial"/>
                        </a:rPr>
                        <a:t> </a:t>
                      </a:r>
                      <a:r>
                        <a:rPr sz="1100" spc="-10">
                          <a:solidFill>
                            <a:srgbClr val="434A5B"/>
                          </a:solidFill>
                          <a:latin typeface="Arial"/>
                          <a:cs typeface="Arial"/>
                        </a:rPr>
                        <a:t>support</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324485">
                        <a:lnSpc>
                          <a:spcPct val="119300"/>
                        </a:lnSpc>
                        <a:spcBef>
                          <a:spcPts val="480"/>
                        </a:spcBef>
                      </a:pPr>
                      <a:r>
                        <a:rPr sz="1100">
                          <a:solidFill>
                            <a:srgbClr val="434A5B"/>
                          </a:solidFill>
                          <a:latin typeface="Arial"/>
                          <a:cs typeface="Arial"/>
                        </a:rPr>
                        <a:t>Booster</a:t>
                      </a:r>
                      <a:r>
                        <a:rPr sz="1100" spc="15">
                          <a:solidFill>
                            <a:srgbClr val="434A5B"/>
                          </a:solidFill>
                          <a:latin typeface="Arial"/>
                          <a:cs typeface="Arial"/>
                        </a:rPr>
                        <a:t> </a:t>
                      </a:r>
                      <a:r>
                        <a:rPr sz="1100">
                          <a:solidFill>
                            <a:srgbClr val="434A5B"/>
                          </a:solidFill>
                          <a:latin typeface="Arial"/>
                          <a:cs typeface="Arial"/>
                        </a:rPr>
                        <a:t>Oil,</a:t>
                      </a:r>
                      <a:r>
                        <a:rPr sz="1100" spc="55">
                          <a:solidFill>
                            <a:srgbClr val="434A5B"/>
                          </a:solidFill>
                          <a:latin typeface="Arial"/>
                          <a:cs typeface="Arial"/>
                        </a:rPr>
                        <a:t> </a:t>
                      </a:r>
                      <a:r>
                        <a:rPr sz="1100">
                          <a:solidFill>
                            <a:srgbClr val="434A5B"/>
                          </a:solidFill>
                          <a:latin typeface="Arial"/>
                          <a:cs typeface="Arial"/>
                        </a:rPr>
                        <a:t>Smooth</a:t>
                      </a:r>
                      <a:r>
                        <a:rPr sz="1100" spc="55">
                          <a:solidFill>
                            <a:srgbClr val="434A5B"/>
                          </a:solidFill>
                          <a:latin typeface="Arial"/>
                          <a:cs typeface="Arial"/>
                        </a:rPr>
                        <a:t> </a:t>
                      </a:r>
                      <a:r>
                        <a:rPr sz="1100">
                          <a:solidFill>
                            <a:srgbClr val="434A5B"/>
                          </a:solidFill>
                          <a:latin typeface="Arial"/>
                          <a:cs typeface="Arial"/>
                        </a:rPr>
                        <a:t>&amp;</a:t>
                      </a:r>
                      <a:r>
                        <a:rPr sz="1100" spc="55">
                          <a:solidFill>
                            <a:srgbClr val="434A5B"/>
                          </a:solidFill>
                          <a:latin typeface="Arial"/>
                          <a:cs typeface="Arial"/>
                        </a:rPr>
                        <a:t> </a:t>
                      </a:r>
                      <a:r>
                        <a:rPr sz="1100" spc="-20">
                          <a:solidFill>
                            <a:srgbClr val="434A5B"/>
                          </a:solidFill>
                          <a:latin typeface="Arial"/>
                          <a:cs typeface="Arial"/>
                        </a:rPr>
                        <a:t>Rich </a:t>
                      </a:r>
                      <a:r>
                        <a:rPr sz="1100">
                          <a:solidFill>
                            <a:srgbClr val="434A5B"/>
                          </a:solidFill>
                          <a:latin typeface="Arial"/>
                          <a:cs typeface="Arial"/>
                        </a:rPr>
                        <a:t>Lotion,</a:t>
                      </a:r>
                      <a:r>
                        <a:rPr sz="1100" spc="45">
                          <a:solidFill>
                            <a:srgbClr val="434A5B"/>
                          </a:solidFill>
                          <a:latin typeface="Arial"/>
                          <a:cs typeface="Arial"/>
                        </a:rPr>
                        <a:t> </a:t>
                      </a:r>
                      <a:r>
                        <a:rPr sz="1100">
                          <a:solidFill>
                            <a:srgbClr val="434A5B"/>
                          </a:solidFill>
                          <a:latin typeface="Arial"/>
                          <a:cs typeface="Arial"/>
                        </a:rPr>
                        <a:t>Dual</a:t>
                      </a:r>
                      <a:r>
                        <a:rPr sz="1100" spc="5">
                          <a:solidFill>
                            <a:srgbClr val="434A5B"/>
                          </a:solidFill>
                          <a:latin typeface="Arial"/>
                          <a:cs typeface="Arial"/>
                        </a:rPr>
                        <a:t> </a:t>
                      </a:r>
                      <a:r>
                        <a:rPr sz="1100">
                          <a:solidFill>
                            <a:srgbClr val="434A5B"/>
                          </a:solidFill>
                          <a:latin typeface="Arial"/>
                          <a:cs typeface="Arial"/>
                        </a:rPr>
                        <a:t>Serum,</a:t>
                      </a:r>
                      <a:r>
                        <a:rPr sz="1100" spc="50">
                          <a:solidFill>
                            <a:srgbClr val="434A5B"/>
                          </a:solidFill>
                          <a:latin typeface="Arial"/>
                          <a:cs typeface="Arial"/>
                        </a:rPr>
                        <a:t> </a:t>
                      </a:r>
                      <a:r>
                        <a:rPr sz="1100">
                          <a:solidFill>
                            <a:srgbClr val="434A5B"/>
                          </a:solidFill>
                          <a:latin typeface="Arial"/>
                          <a:cs typeface="Arial"/>
                        </a:rPr>
                        <a:t>Day</a:t>
                      </a:r>
                      <a:r>
                        <a:rPr sz="1100" spc="10">
                          <a:solidFill>
                            <a:srgbClr val="434A5B"/>
                          </a:solidFill>
                          <a:latin typeface="Arial"/>
                          <a:cs typeface="Arial"/>
                        </a:rPr>
                        <a:t> </a:t>
                      </a:r>
                      <a:r>
                        <a:rPr sz="1100" spc="-50">
                          <a:solidFill>
                            <a:srgbClr val="434A5B"/>
                          </a:solidFill>
                          <a:latin typeface="Arial"/>
                          <a:cs typeface="Arial"/>
                        </a:rPr>
                        <a:t>&amp; </a:t>
                      </a:r>
                      <a:r>
                        <a:rPr sz="1100">
                          <a:solidFill>
                            <a:srgbClr val="434A5B"/>
                          </a:solidFill>
                          <a:latin typeface="Arial"/>
                          <a:cs typeface="Arial"/>
                        </a:rPr>
                        <a:t>Night</a:t>
                      </a:r>
                      <a:r>
                        <a:rPr sz="1100" spc="10">
                          <a:solidFill>
                            <a:srgbClr val="434A5B"/>
                          </a:solidFill>
                          <a:latin typeface="Arial"/>
                          <a:cs typeface="Arial"/>
                        </a:rPr>
                        <a:t> </a:t>
                      </a:r>
                      <a:r>
                        <a:rPr sz="1100">
                          <a:solidFill>
                            <a:srgbClr val="434A5B"/>
                          </a:solidFill>
                          <a:latin typeface="Arial"/>
                          <a:cs typeface="Arial"/>
                        </a:rPr>
                        <a:t>Face</a:t>
                      </a:r>
                      <a:r>
                        <a:rPr sz="1100" spc="10">
                          <a:solidFill>
                            <a:srgbClr val="434A5B"/>
                          </a:solidFill>
                          <a:latin typeface="Arial"/>
                          <a:cs typeface="Arial"/>
                        </a:rPr>
                        <a:t> </a:t>
                      </a:r>
                      <a:r>
                        <a:rPr sz="1100">
                          <a:solidFill>
                            <a:srgbClr val="434A5B"/>
                          </a:solidFill>
                          <a:latin typeface="Arial"/>
                          <a:cs typeface="Arial"/>
                        </a:rPr>
                        <a:t>Cream,</a:t>
                      </a:r>
                      <a:r>
                        <a:rPr sz="1100" spc="10">
                          <a:solidFill>
                            <a:srgbClr val="434A5B"/>
                          </a:solidFill>
                          <a:latin typeface="Arial"/>
                          <a:cs typeface="Arial"/>
                        </a:rPr>
                        <a:t> </a:t>
                      </a:r>
                      <a:r>
                        <a:rPr sz="1100">
                          <a:solidFill>
                            <a:srgbClr val="434A5B"/>
                          </a:solidFill>
                          <a:latin typeface="Arial"/>
                          <a:cs typeface="Arial"/>
                        </a:rPr>
                        <a:t>Eye</a:t>
                      </a:r>
                      <a:r>
                        <a:rPr sz="1100" spc="10">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3"/>
                  </a:ext>
                </a:extLst>
              </a:tr>
              <a:tr h="533400">
                <a:tc>
                  <a:txBody>
                    <a:bodyPr/>
                    <a:lstStyle/>
                    <a:p>
                      <a:pPr marL="99695">
                        <a:lnSpc>
                          <a:spcPct val="100000"/>
                        </a:lnSpc>
                        <a:spcBef>
                          <a:spcPts val="735"/>
                        </a:spcBef>
                      </a:pPr>
                      <a:r>
                        <a:rPr sz="1100" spc="-10">
                          <a:solidFill>
                            <a:srgbClr val="434A5B"/>
                          </a:solidFill>
                          <a:latin typeface="Arial"/>
                          <a:cs typeface="Arial"/>
                        </a:rPr>
                        <a:t>Squalane</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Mimics</a:t>
                      </a:r>
                      <a:r>
                        <a:rPr sz="1100" spc="85">
                          <a:solidFill>
                            <a:srgbClr val="434A5B"/>
                          </a:solidFill>
                          <a:latin typeface="Arial"/>
                          <a:cs typeface="Arial"/>
                        </a:rPr>
                        <a:t> </a:t>
                      </a:r>
                      <a:r>
                        <a:rPr sz="1100">
                          <a:solidFill>
                            <a:srgbClr val="434A5B"/>
                          </a:solidFill>
                          <a:latin typeface="Arial"/>
                          <a:cs typeface="Arial"/>
                        </a:rPr>
                        <a:t>natural</a:t>
                      </a:r>
                      <a:r>
                        <a:rPr sz="1100" spc="35">
                          <a:solidFill>
                            <a:srgbClr val="434A5B"/>
                          </a:solidFill>
                          <a:latin typeface="Arial"/>
                          <a:cs typeface="Arial"/>
                        </a:rPr>
                        <a:t> </a:t>
                      </a:r>
                      <a:r>
                        <a:rPr sz="1100">
                          <a:solidFill>
                            <a:srgbClr val="434A5B"/>
                          </a:solidFill>
                          <a:latin typeface="Arial"/>
                          <a:cs typeface="Arial"/>
                        </a:rPr>
                        <a:t>skin</a:t>
                      </a:r>
                      <a:r>
                        <a:rPr sz="1100" spc="85">
                          <a:solidFill>
                            <a:srgbClr val="434A5B"/>
                          </a:solidFill>
                          <a:latin typeface="Arial"/>
                          <a:cs typeface="Arial"/>
                        </a:rPr>
                        <a:t> </a:t>
                      </a:r>
                      <a:r>
                        <a:rPr sz="1100">
                          <a:solidFill>
                            <a:srgbClr val="434A5B"/>
                          </a:solidFill>
                          <a:latin typeface="Arial"/>
                          <a:cs typeface="Arial"/>
                        </a:rPr>
                        <a:t>oils,</a:t>
                      </a:r>
                      <a:r>
                        <a:rPr sz="1100" spc="90">
                          <a:solidFill>
                            <a:srgbClr val="434A5B"/>
                          </a:solidFill>
                          <a:latin typeface="Arial"/>
                          <a:cs typeface="Arial"/>
                        </a:rPr>
                        <a:t> </a:t>
                      </a:r>
                      <a:r>
                        <a:rPr sz="1100">
                          <a:solidFill>
                            <a:srgbClr val="434A5B"/>
                          </a:solidFill>
                          <a:latin typeface="Arial"/>
                          <a:cs typeface="Arial"/>
                        </a:rPr>
                        <a:t>softens,</a:t>
                      </a:r>
                      <a:r>
                        <a:rPr sz="1100" spc="85">
                          <a:solidFill>
                            <a:srgbClr val="434A5B"/>
                          </a:solidFill>
                          <a:latin typeface="Arial"/>
                          <a:cs typeface="Arial"/>
                        </a:rPr>
                        <a:t> </a:t>
                      </a:r>
                      <a:r>
                        <a:rPr sz="1100">
                          <a:solidFill>
                            <a:srgbClr val="434A5B"/>
                          </a:solidFill>
                          <a:latin typeface="Arial"/>
                          <a:cs typeface="Arial"/>
                        </a:rPr>
                        <a:t>improves</a:t>
                      </a:r>
                      <a:r>
                        <a:rPr sz="1100" spc="85">
                          <a:solidFill>
                            <a:srgbClr val="434A5B"/>
                          </a:solidFill>
                          <a:latin typeface="Arial"/>
                          <a:cs typeface="Arial"/>
                        </a:rPr>
                        <a:t> </a:t>
                      </a:r>
                      <a:r>
                        <a:rPr sz="1100" spc="-10">
                          <a:solidFill>
                            <a:srgbClr val="434A5B"/>
                          </a:solidFill>
                          <a:latin typeface="Arial"/>
                          <a:cs typeface="Arial"/>
                        </a:rPr>
                        <a:t>elasticity</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325755">
                        <a:lnSpc>
                          <a:spcPct val="119300"/>
                        </a:lnSpc>
                        <a:spcBef>
                          <a:spcPts val="480"/>
                        </a:spcBef>
                      </a:pPr>
                      <a:r>
                        <a:rPr sz="1100">
                          <a:solidFill>
                            <a:srgbClr val="434A5B"/>
                          </a:solidFill>
                          <a:latin typeface="Arial"/>
                          <a:cs typeface="Arial"/>
                        </a:rPr>
                        <a:t>Dual</a:t>
                      </a:r>
                      <a:r>
                        <a:rPr sz="1100" spc="5">
                          <a:solidFill>
                            <a:srgbClr val="434A5B"/>
                          </a:solidFill>
                          <a:latin typeface="Arial"/>
                          <a:cs typeface="Arial"/>
                        </a:rPr>
                        <a:t> </a:t>
                      </a:r>
                      <a:r>
                        <a:rPr sz="1100">
                          <a:solidFill>
                            <a:srgbClr val="434A5B"/>
                          </a:solidFill>
                          <a:latin typeface="Arial"/>
                          <a:cs typeface="Arial"/>
                        </a:rPr>
                        <a:t>Serum,</a:t>
                      </a:r>
                      <a:r>
                        <a:rPr sz="1100" spc="50">
                          <a:solidFill>
                            <a:srgbClr val="434A5B"/>
                          </a:solidFill>
                          <a:latin typeface="Arial"/>
                          <a:cs typeface="Arial"/>
                        </a:rPr>
                        <a:t> </a:t>
                      </a:r>
                      <a:r>
                        <a:rPr sz="1100">
                          <a:solidFill>
                            <a:srgbClr val="434A5B"/>
                          </a:solidFill>
                          <a:latin typeface="Arial"/>
                          <a:cs typeface="Arial"/>
                        </a:rPr>
                        <a:t>Day</a:t>
                      </a:r>
                      <a:r>
                        <a:rPr sz="1100" spc="10">
                          <a:solidFill>
                            <a:srgbClr val="434A5B"/>
                          </a:solidFill>
                          <a:latin typeface="Arial"/>
                          <a:cs typeface="Arial"/>
                        </a:rPr>
                        <a:t> </a:t>
                      </a:r>
                      <a:r>
                        <a:rPr sz="1100">
                          <a:solidFill>
                            <a:srgbClr val="434A5B"/>
                          </a:solidFill>
                          <a:latin typeface="Arial"/>
                          <a:cs typeface="Arial"/>
                        </a:rPr>
                        <a:t>&amp;</a:t>
                      </a:r>
                      <a:r>
                        <a:rPr sz="1100" spc="50">
                          <a:solidFill>
                            <a:srgbClr val="434A5B"/>
                          </a:solidFill>
                          <a:latin typeface="Arial"/>
                          <a:cs typeface="Arial"/>
                        </a:rPr>
                        <a:t> </a:t>
                      </a:r>
                      <a:r>
                        <a:rPr sz="1100">
                          <a:solidFill>
                            <a:srgbClr val="434A5B"/>
                          </a:solidFill>
                          <a:latin typeface="Arial"/>
                          <a:cs typeface="Arial"/>
                        </a:rPr>
                        <a:t>Night</a:t>
                      </a:r>
                      <a:r>
                        <a:rPr sz="1100" spc="50">
                          <a:solidFill>
                            <a:srgbClr val="434A5B"/>
                          </a:solidFill>
                          <a:latin typeface="Arial"/>
                          <a:cs typeface="Arial"/>
                        </a:rPr>
                        <a:t> </a:t>
                      </a:r>
                      <a:r>
                        <a:rPr sz="1100" spc="-20">
                          <a:solidFill>
                            <a:srgbClr val="434A5B"/>
                          </a:solidFill>
                          <a:latin typeface="Arial"/>
                          <a:cs typeface="Arial"/>
                        </a:rPr>
                        <a:t>Face </a:t>
                      </a:r>
                      <a:r>
                        <a:rPr sz="1100">
                          <a:solidFill>
                            <a:srgbClr val="434A5B"/>
                          </a:solidFill>
                          <a:latin typeface="Arial"/>
                          <a:cs typeface="Arial"/>
                        </a:rPr>
                        <a:t>Cream,</a:t>
                      </a:r>
                      <a:r>
                        <a:rPr sz="1100" spc="-30">
                          <a:solidFill>
                            <a:srgbClr val="434A5B"/>
                          </a:solidFill>
                          <a:latin typeface="Arial"/>
                          <a:cs typeface="Arial"/>
                        </a:rPr>
                        <a:t> </a:t>
                      </a:r>
                      <a:r>
                        <a:rPr sz="1100">
                          <a:solidFill>
                            <a:srgbClr val="434A5B"/>
                          </a:solidFill>
                          <a:latin typeface="Arial"/>
                          <a:cs typeface="Arial"/>
                        </a:rPr>
                        <a:t>Eye</a:t>
                      </a:r>
                      <a:r>
                        <a:rPr sz="1100" spc="-2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4"/>
                  </a:ext>
                </a:extLst>
              </a:tr>
              <a:tr h="333375">
                <a:tc>
                  <a:txBody>
                    <a:bodyPr/>
                    <a:lstStyle/>
                    <a:p>
                      <a:pPr marL="99695">
                        <a:lnSpc>
                          <a:spcPct val="100000"/>
                        </a:lnSpc>
                        <a:spcBef>
                          <a:spcPts val="735"/>
                        </a:spcBef>
                      </a:pPr>
                      <a:r>
                        <a:rPr sz="1100">
                          <a:solidFill>
                            <a:srgbClr val="434A5B"/>
                          </a:solidFill>
                          <a:latin typeface="Arial"/>
                          <a:cs typeface="Arial"/>
                        </a:rPr>
                        <a:t>Argan</a:t>
                      </a:r>
                      <a:r>
                        <a:rPr sz="1100" spc="14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Deeply</a:t>
                      </a:r>
                      <a:r>
                        <a:rPr sz="1100" spc="150">
                          <a:solidFill>
                            <a:srgbClr val="434A5B"/>
                          </a:solidFill>
                          <a:latin typeface="Arial"/>
                          <a:cs typeface="Arial"/>
                        </a:rPr>
                        <a:t> </a:t>
                      </a:r>
                      <a:r>
                        <a:rPr sz="1100">
                          <a:solidFill>
                            <a:srgbClr val="434A5B"/>
                          </a:solidFill>
                          <a:latin typeface="Arial"/>
                          <a:cs typeface="Arial"/>
                        </a:rPr>
                        <a:t>conditions,</a:t>
                      </a:r>
                      <a:r>
                        <a:rPr sz="1100" spc="204">
                          <a:solidFill>
                            <a:srgbClr val="434A5B"/>
                          </a:solidFill>
                          <a:latin typeface="Arial"/>
                          <a:cs typeface="Arial"/>
                        </a:rPr>
                        <a:t> </a:t>
                      </a:r>
                      <a:r>
                        <a:rPr sz="1100">
                          <a:solidFill>
                            <a:srgbClr val="434A5B"/>
                          </a:solidFill>
                          <a:latin typeface="Arial"/>
                          <a:cs typeface="Arial"/>
                        </a:rPr>
                        <a:t>antioxidant-rich,</a:t>
                      </a:r>
                      <a:r>
                        <a:rPr sz="1100" spc="204">
                          <a:solidFill>
                            <a:srgbClr val="434A5B"/>
                          </a:solidFill>
                          <a:latin typeface="Arial"/>
                          <a:cs typeface="Arial"/>
                        </a:rPr>
                        <a:t> </a:t>
                      </a:r>
                      <a:r>
                        <a:rPr sz="1100">
                          <a:solidFill>
                            <a:srgbClr val="434A5B"/>
                          </a:solidFill>
                          <a:latin typeface="Arial"/>
                          <a:cs typeface="Arial"/>
                        </a:rPr>
                        <a:t>softens</a:t>
                      </a:r>
                      <a:r>
                        <a:rPr sz="1100" spc="200">
                          <a:solidFill>
                            <a:srgbClr val="434A5B"/>
                          </a:solidFill>
                          <a:latin typeface="Arial"/>
                          <a:cs typeface="Arial"/>
                        </a:rPr>
                        <a:t> </a:t>
                      </a:r>
                      <a:r>
                        <a:rPr sz="1100" spc="-20">
                          <a:solidFill>
                            <a:srgbClr val="434A5B"/>
                          </a:solidFill>
                          <a:latin typeface="Arial"/>
                          <a:cs typeface="Arial"/>
                        </a:rPr>
                        <a:t>skin</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Booster</a:t>
                      </a:r>
                      <a:r>
                        <a:rPr sz="1100" spc="9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5"/>
                  </a:ext>
                </a:extLst>
              </a:tr>
              <a:tr h="333375">
                <a:tc>
                  <a:txBody>
                    <a:bodyPr/>
                    <a:lstStyle/>
                    <a:p>
                      <a:pPr marL="99695">
                        <a:lnSpc>
                          <a:spcPct val="100000"/>
                        </a:lnSpc>
                        <a:spcBef>
                          <a:spcPts val="735"/>
                        </a:spcBef>
                      </a:pPr>
                      <a:r>
                        <a:rPr sz="1100" spc="50">
                          <a:solidFill>
                            <a:srgbClr val="434A5B"/>
                          </a:solidFill>
                          <a:latin typeface="Arial"/>
                          <a:cs typeface="Arial"/>
                        </a:rPr>
                        <a:t>Meadow</a:t>
                      </a:r>
                      <a:r>
                        <a:rPr sz="1100" spc="-5">
                          <a:solidFill>
                            <a:srgbClr val="434A5B"/>
                          </a:solidFill>
                          <a:latin typeface="Arial"/>
                          <a:cs typeface="Arial"/>
                        </a:rPr>
                        <a:t> </a:t>
                      </a:r>
                      <a:r>
                        <a:rPr sz="1100">
                          <a:solidFill>
                            <a:srgbClr val="434A5B"/>
                          </a:solidFill>
                          <a:latin typeface="Arial"/>
                          <a:cs typeface="Arial"/>
                        </a:rPr>
                        <a:t>Seed</a:t>
                      </a:r>
                      <a:r>
                        <a:rPr sz="1100" spc="30">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Seals</a:t>
                      </a:r>
                      <a:r>
                        <a:rPr sz="1100" spc="114">
                          <a:solidFill>
                            <a:srgbClr val="434A5B"/>
                          </a:solidFill>
                          <a:latin typeface="Arial"/>
                          <a:cs typeface="Arial"/>
                        </a:rPr>
                        <a:t> </a:t>
                      </a:r>
                      <a:r>
                        <a:rPr sz="1100">
                          <a:solidFill>
                            <a:srgbClr val="434A5B"/>
                          </a:solidFill>
                          <a:latin typeface="Arial"/>
                          <a:cs typeface="Arial"/>
                        </a:rPr>
                        <a:t>in</a:t>
                      </a:r>
                      <a:r>
                        <a:rPr sz="1100" spc="114">
                          <a:solidFill>
                            <a:srgbClr val="434A5B"/>
                          </a:solidFill>
                          <a:latin typeface="Arial"/>
                          <a:cs typeface="Arial"/>
                        </a:rPr>
                        <a:t> </a:t>
                      </a:r>
                      <a:r>
                        <a:rPr sz="1100">
                          <a:solidFill>
                            <a:srgbClr val="434A5B"/>
                          </a:solidFill>
                          <a:latin typeface="Arial"/>
                          <a:cs typeface="Arial"/>
                        </a:rPr>
                        <a:t>moisture,</a:t>
                      </a:r>
                      <a:r>
                        <a:rPr sz="1100" spc="114">
                          <a:solidFill>
                            <a:srgbClr val="434A5B"/>
                          </a:solidFill>
                          <a:latin typeface="Arial"/>
                          <a:cs typeface="Arial"/>
                        </a:rPr>
                        <a:t> </a:t>
                      </a:r>
                      <a:r>
                        <a:rPr sz="1100">
                          <a:solidFill>
                            <a:srgbClr val="434A5B"/>
                          </a:solidFill>
                          <a:latin typeface="Arial"/>
                          <a:cs typeface="Arial"/>
                        </a:rPr>
                        <a:t>supports</a:t>
                      </a:r>
                      <a:r>
                        <a:rPr sz="1100" spc="114">
                          <a:solidFill>
                            <a:srgbClr val="434A5B"/>
                          </a:solidFill>
                          <a:latin typeface="Arial"/>
                          <a:cs typeface="Arial"/>
                        </a:rPr>
                        <a:t> </a:t>
                      </a:r>
                      <a:r>
                        <a:rPr sz="1100">
                          <a:solidFill>
                            <a:srgbClr val="434A5B"/>
                          </a:solidFill>
                          <a:latin typeface="Arial"/>
                          <a:cs typeface="Arial"/>
                        </a:rPr>
                        <a:t>smooth</a:t>
                      </a:r>
                      <a:r>
                        <a:rPr sz="1100" spc="120">
                          <a:solidFill>
                            <a:srgbClr val="434A5B"/>
                          </a:solidFill>
                          <a:latin typeface="Arial"/>
                          <a:cs typeface="Arial"/>
                        </a:rPr>
                        <a:t> </a:t>
                      </a:r>
                      <a:r>
                        <a:rPr sz="1100" spc="-10">
                          <a:solidFill>
                            <a:srgbClr val="434A5B"/>
                          </a:solidFill>
                          <a:latin typeface="Arial"/>
                          <a:cs typeface="Arial"/>
                        </a:rPr>
                        <a:t>texture</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Day</a:t>
                      </a:r>
                      <a:r>
                        <a:rPr sz="1100" spc="-20">
                          <a:solidFill>
                            <a:srgbClr val="434A5B"/>
                          </a:solidFill>
                          <a:latin typeface="Arial"/>
                          <a:cs typeface="Arial"/>
                        </a:rPr>
                        <a:t> </a:t>
                      </a:r>
                      <a:r>
                        <a:rPr sz="1100">
                          <a:solidFill>
                            <a:srgbClr val="434A5B"/>
                          </a:solidFill>
                          <a:latin typeface="Arial"/>
                          <a:cs typeface="Arial"/>
                        </a:rPr>
                        <a:t>&amp;</a:t>
                      </a:r>
                      <a:r>
                        <a:rPr sz="1100" spc="10">
                          <a:solidFill>
                            <a:srgbClr val="434A5B"/>
                          </a:solidFill>
                          <a:latin typeface="Arial"/>
                          <a:cs typeface="Arial"/>
                        </a:rPr>
                        <a:t> </a:t>
                      </a:r>
                      <a:r>
                        <a:rPr sz="1100">
                          <a:solidFill>
                            <a:srgbClr val="434A5B"/>
                          </a:solidFill>
                          <a:latin typeface="Arial"/>
                          <a:cs typeface="Arial"/>
                        </a:rPr>
                        <a:t>Night</a:t>
                      </a:r>
                      <a:r>
                        <a:rPr sz="1100" spc="15">
                          <a:solidFill>
                            <a:srgbClr val="434A5B"/>
                          </a:solidFill>
                          <a:latin typeface="Arial"/>
                          <a:cs typeface="Arial"/>
                        </a:rPr>
                        <a:t> </a:t>
                      </a:r>
                      <a:r>
                        <a:rPr sz="1100">
                          <a:solidFill>
                            <a:srgbClr val="434A5B"/>
                          </a:solidFill>
                          <a:latin typeface="Arial"/>
                          <a:cs typeface="Arial"/>
                        </a:rPr>
                        <a:t>Face</a:t>
                      </a:r>
                      <a:r>
                        <a:rPr sz="1100" spc="1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6"/>
                  </a:ext>
                </a:extLst>
              </a:tr>
              <a:tr h="333375">
                <a:tc>
                  <a:txBody>
                    <a:bodyPr/>
                    <a:lstStyle/>
                    <a:p>
                      <a:pPr marL="99695">
                        <a:lnSpc>
                          <a:spcPct val="100000"/>
                        </a:lnSpc>
                        <a:spcBef>
                          <a:spcPts val="735"/>
                        </a:spcBef>
                      </a:pPr>
                      <a:r>
                        <a:rPr sz="1100">
                          <a:solidFill>
                            <a:srgbClr val="434A5B"/>
                          </a:solidFill>
                          <a:latin typeface="Arial"/>
                          <a:cs typeface="Arial"/>
                        </a:rPr>
                        <a:t>Jojoba</a:t>
                      </a:r>
                      <a:r>
                        <a:rPr sz="1100" spc="140">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spc="10">
                          <a:solidFill>
                            <a:srgbClr val="434A5B"/>
                          </a:solidFill>
                          <a:latin typeface="Arial"/>
                          <a:cs typeface="Arial"/>
                        </a:rPr>
                        <a:t>Balances</a:t>
                      </a:r>
                      <a:r>
                        <a:rPr sz="1100" spc="55">
                          <a:solidFill>
                            <a:srgbClr val="434A5B"/>
                          </a:solidFill>
                          <a:latin typeface="Arial"/>
                          <a:cs typeface="Arial"/>
                        </a:rPr>
                        <a:t> </a:t>
                      </a:r>
                      <a:r>
                        <a:rPr sz="1100" spc="10">
                          <a:solidFill>
                            <a:srgbClr val="434A5B"/>
                          </a:solidFill>
                          <a:latin typeface="Arial"/>
                          <a:cs typeface="Arial"/>
                        </a:rPr>
                        <a:t>oil</a:t>
                      </a:r>
                      <a:r>
                        <a:rPr sz="1100" spc="15">
                          <a:solidFill>
                            <a:srgbClr val="434A5B"/>
                          </a:solidFill>
                          <a:latin typeface="Arial"/>
                          <a:cs typeface="Arial"/>
                        </a:rPr>
                        <a:t> </a:t>
                      </a:r>
                      <a:r>
                        <a:rPr sz="1100" spc="10">
                          <a:solidFill>
                            <a:srgbClr val="434A5B"/>
                          </a:solidFill>
                          <a:latin typeface="Arial"/>
                          <a:cs typeface="Arial"/>
                        </a:rPr>
                        <a:t>production,</a:t>
                      </a:r>
                      <a:r>
                        <a:rPr sz="1100" spc="60">
                          <a:solidFill>
                            <a:srgbClr val="434A5B"/>
                          </a:solidFill>
                          <a:latin typeface="Arial"/>
                          <a:cs typeface="Arial"/>
                        </a:rPr>
                        <a:t> </a:t>
                      </a:r>
                      <a:r>
                        <a:rPr sz="1100" spc="10">
                          <a:solidFill>
                            <a:srgbClr val="434A5B"/>
                          </a:solidFill>
                          <a:latin typeface="Arial"/>
                          <a:cs typeface="Arial"/>
                        </a:rPr>
                        <a:t>soothes</a:t>
                      </a:r>
                      <a:r>
                        <a:rPr sz="1100" spc="55">
                          <a:solidFill>
                            <a:srgbClr val="434A5B"/>
                          </a:solidFill>
                          <a:latin typeface="Arial"/>
                          <a:cs typeface="Arial"/>
                        </a:rPr>
                        <a:t> </a:t>
                      </a:r>
                      <a:r>
                        <a:rPr sz="1100">
                          <a:solidFill>
                            <a:srgbClr val="434A5B"/>
                          </a:solidFill>
                          <a:latin typeface="Arial"/>
                          <a:cs typeface="Arial"/>
                        </a:rPr>
                        <a:t>skin,</a:t>
                      </a:r>
                      <a:r>
                        <a:rPr sz="1100" spc="60">
                          <a:solidFill>
                            <a:srgbClr val="434A5B"/>
                          </a:solidFill>
                          <a:latin typeface="Arial"/>
                          <a:cs typeface="Arial"/>
                        </a:rPr>
                        <a:t> </a:t>
                      </a:r>
                      <a:r>
                        <a:rPr sz="1100" spc="10">
                          <a:solidFill>
                            <a:srgbClr val="434A5B"/>
                          </a:solidFill>
                          <a:latin typeface="Arial"/>
                          <a:cs typeface="Arial"/>
                        </a:rPr>
                        <a:t>mimics</a:t>
                      </a:r>
                      <a:r>
                        <a:rPr sz="1100" spc="60">
                          <a:solidFill>
                            <a:srgbClr val="434A5B"/>
                          </a:solidFill>
                          <a:latin typeface="Arial"/>
                          <a:cs typeface="Arial"/>
                        </a:rPr>
                        <a:t> </a:t>
                      </a:r>
                      <a:r>
                        <a:rPr sz="1100" spc="-10">
                          <a:solidFill>
                            <a:srgbClr val="434A5B"/>
                          </a:solidFill>
                          <a:latin typeface="Arial"/>
                          <a:cs typeface="Arial"/>
                        </a:rPr>
                        <a:t>sebum</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spc="-20">
                          <a:solidFill>
                            <a:srgbClr val="434A5B"/>
                          </a:solidFill>
                          <a:latin typeface="Arial"/>
                          <a:cs typeface="Arial"/>
                        </a:rPr>
                        <a:t>Face</a:t>
                      </a:r>
                      <a:r>
                        <a:rPr sz="1100" spc="-30">
                          <a:solidFill>
                            <a:srgbClr val="434A5B"/>
                          </a:solidFill>
                          <a:latin typeface="Arial"/>
                          <a:cs typeface="Arial"/>
                        </a:rPr>
                        <a:t> </a:t>
                      </a:r>
                      <a:r>
                        <a:rPr sz="1100" spc="-20">
                          <a:solidFill>
                            <a:srgbClr val="434A5B"/>
                          </a:solidFill>
                          <a:latin typeface="Arial"/>
                          <a:cs typeface="Arial"/>
                        </a:rPr>
                        <a:t>Wash</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7"/>
                  </a:ext>
                </a:extLst>
              </a:tr>
              <a:tr h="333375">
                <a:tc>
                  <a:txBody>
                    <a:bodyPr/>
                    <a:lstStyle/>
                    <a:p>
                      <a:pPr marL="99695">
                        <a:lnSpc>
                          <a:spcPct val="100000"/>
                        </a:lnSpc>
                        <a:spcBef>
                          <a:spcPts val="735"/>
                        </a:spcBef>
                      </a:pPr>
                      <a:r>
                        <a:rPr sz="1100" spc="45">
                          <a:solidFill>
                            <a:srgbClr val="434A5B"/>
                          </a:solidFill>
                          <a:latin typeface="Arial"/>
                          <a:cs typeface="Arial"/>
                        </a:rPr>
                        <a:t>Apricot</a:t>
                      </a:r>
                      <a:r>
                        <a:rPr sz="1100" spc="80">
                          <a:solidFill>
                            <a:srgbClr val="434A5B"/>
                          </a:solidFill>
                          <a:latin typeface="Arial"/>
                          <a:cs typeface="Arial"/>
                        </a:rPr>
                        <a:t> </a:t>
                      </a:r>
                      <a:r>
                        <a:rPr sz="1100">
                          <a:solidFill>
                            <a:srgbClr val="434A5B"/>
                          </a:solidFill>
                          <a:latin typeface="Arial"/>
                          <a:cs typeface="Arial"/>
                        </a:rPr>
                        <a:t>Kernel</a:t>
                      </a:r>
                      <a:r>
                        <a:rPr sz="1100" spc="3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Softens</a:t>
                      </a:r>
                      <a:r>
                        <a:rPr sz="1100" spc="80">
                          <a:solidFill>
                            <a:srgbClr val="434A5B"/>
                          </a:solidFill>
                          <a:latin typeface="Arial"/>
                          <a:cs typeface="Arial"/>
                        </a:rPr>
                        <a:t> </a:t>
                      </a:r>
                      <a:r>
                        <a:rPr sz="1100">
                          <a:solidFill>
                            <a:srgbClr val="434A5B"/>
                          </a:solidFill>
                          <a:latin typeface="Arial"/>
                          <a:cs typeface="Arial"/>
                        </a:rPr>
                        <a:t>and</a:t>
                      </a:r>
                      <a:r>
                        <a:rPr sz="1100" spc="85">
                          <a:solidFill>
                            <a:srgbClr val="434A5B"/>
                          </a:solidFill>
                          <a:latin typeface="Arial"/>
                          <a:cs typeface="Arial"/>
                        </a:rPr>
                        <a:t> </a:t>
                      </a:r>
                      <a:r>
                        <a:rPr sz="1100">
                          <a:solidFill>
                            <a:srgbClr val="434A5B"/>
                          </a:solidFill>
                          <a:latin typeface="Arial"/>
                          <a:cs typeface="Arial"/>
                        </a:rPr>
                        <a:t>nourishes</a:t>
                      </a:r>
                      <a:r>
                        <a:rPr sz="1100" spc="80">
                          <a:solidFill>
                            <a:srgbClr val="434A5B"/>
                          </a:solidFill>
                          <a:latin typeface="Arial"/>
                          <a:cs typeface="Arial"/>
                        </a:rPr>
                        <a:t> </a:t>
                      </a:r>
                      <a:r>
                        <a:rPr sz="1100" spc="-20">
                          <a:solidFill>
                            <a:srgbClr val="434A5B"/>
                          </a:solidFill>
                          <a:latin typeface="Arial"/>
                          <a:cs typeface="Arial"/>
                        </a:rPr>
                        <a:t>skin</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Booster</a:t>
                      </a:r>
                      <a:r>
                        <a:rPr sz="1100" spc="9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8"/>
                  </a:ext>
                </a:extLst>
              </a:tr>
              <a:tr h="333375">
                <a:tc>
                  <a:txBody>
                    <a:bodyPr/>
                    <a:lstStyle/>
                    <a:p>
                      <a:pPr marL="99695">
                        <a:lnSpc>
                          <a:spcPct val="100000"/>
                        </a:lnSpc>
                        <a:spcBef>
                          <a:spcPts val="735"/>
                        </a:spcBef>
                      </a:pPr>
                      <a:r>
                        <a:rPr sz="1100">
                          <a:solidFill>
                            <a:srgbClr val="434A5B"/>
                          </a:solidFill>
                          <a:latin typeface="Arial"/>
                          <a:cs typeface="Arial"/>
                        </a:rPr>
                        <a:t>Shea </a:t>
                      </a:r>
                      <a:r>
                        <a:rPr sz="1100" spc="40">
                          <a:solidFill>
                            <a:srgbClr val="434A5B"/>
                          </a:solidFill>
                          <a:latin typeface="Arial"/>
                          <a:cs typeface="Arial"/>
                        </a:rPr>
                        <a:t>Butter</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Richly</a:t>
                      </a:r>
                      <a:r>
                        <a:rPr sz="1100" spc="45">
                          <a:solidFill>
                            <a:srgbClr val="434A5B"/>
                          </a:solidFill>
                          <a:latin typeface="Arial"/>
                          <a:cs typeface="Arial"/>
                        </a:rPr>
                        <a:t> </a:t>
                      </a:r>
                      <a:r>
                        <a:rPr sz="1100">
                          <a:solidFill>
                            <a:srgbClr val="434A5B"/>
                          </a:solidFill>
                          <a:latin typeface="Arial"/>
                          <a:cs typeface="Arial"/>
                        </a:rPr>
                        <a:t>nourishes,</a:t>
                      </a:r>
                      <a:r>
                        <a:rPr sz="1100" spc="85">
                          <a:solidFill>
                            <a:srgbClr val="434A5B"/>
                          </a:solidFill>
                          <a:latin typeface="Arial"/>
                          <a:cs typeface="Arial"/>
                        </a:rPr>
                        <a:t> </a:t>
                      </a:r>
                      <a:r>
                        <a:rPr sz="1100">
                          <a:solidFill>
                            <a:srgbClr val="434A5B"/>
                          </a:solidFill>
                          <a:latin typeface="Arial"/>
                          <a:cs typeface="Arial"/>
                        </a:rPr>
                        <a:t>soothes</a:t>
                      </a:r>
                      <a:r>
                        <a:rPr sz="1100" spc="90">
                          <a:solidFill>
                            <a:srgbClr val="434A5B"/>
                          </a:solidFill>
                          <a:latin typeface="Arial"/>
                          <a:cs typeface="Arial"/>
                        </a:rPr>
                        <a:t> </a:t>
                      </a:r>
                      <a:r>
                        <a:rPr sz="1100" spc="-10">
                          <a:solidFill>
                            <a:srgbClr val="434A5B"/>
                          </a:solidFill>
                          <a:latin typeface="Arial"/>
                          <a:cs typeface="Arial"/>
                        </a:rPr>
                        <a:t>inflammation</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Intensive</a:t>
                      </a:r>
                      <a:r>
                        <a:rPr sz="1100" spc="5">
                          <a:solidFill>
                            <a:srgbClr val="434A5B"/>
                          </a:solidFill>
                          <a:latin typeface="Arial"/>
                          <a:cs typeface="Arial"/>
                        </a:rPr>
                        <a:t> </a:t>
                      </a:r>
                      <a:r>
                        <a:rPr sz="1100">
                          <a:solidFill>
                            <a:srgbClr val="434A5B"/>
                          </a:solidFill>
                          <a:latin typeface="Arial"/>
                          <a:cs typeface="Arial"/>
                        </a:rPr>
                        <a:t>Eye</a:t>
                      </a:r>
                      <a:r>
                        <a:rPr sz="1100" spc="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9"/>
                  </a:ext>
                </a:extLst>
              </a:tr>
              <a:tr h="533400">
                <a:tc>
                  <a:txBody>
                    <a:bodyPr/>
                    <a:lstStyle/>
                    <a:p>
                      <a:pPr marL="99695">
                        <a:lnSpc>
                          <a:spcPct val="100000"/>
                        </a:lnSpc>
                        <a:spcBef>
                          <a:spcPts val="735"/>
                        </a:spcBef>
                      </a:pPr>
                      <a:r>
                        <a:rPr sz="1100" spc="-10">
                          <a:solidFill>
                            <a:srgbClr val="434A5B"/>
                          </a:solidFill>
                          <a:latin typeface="Arial"/>
                          <a:cs typeface="Arial"/>
                        </a:rPr>
                        <a:t>Beeswax</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Creates</a:t>
                      </a:r>
                      <a:r>
                        <a:rPr sz="1100" spc="50">
                          <a:solidFill>
                            <a:srgbClr val="434A5B"/>
                          </a:solidFill>
                          <a:latin typeface="Arial"/>
                          <a:cs typeface="Arial"/>
                        </a:rPr>
                        <a:t> </a:t>
                      </a:r>
                      <a:r>
                        <a:rPr sz="1100">
                          <a:solidFill>
                            <a:srgbClr val="434A5B"/>
                          </a:solidFill>
                          <a:latin typeface="Arial"/>
                          <a:cs typeface="Arial"/>
                        </a:rPr>
                        <a:t>a</a:t>
                      </a:r>
                      <a:r>
                        <a:rPr sz="1100" spc="50">
                          <a:solidFill>
                            <a:srgbClr val="434A5B"/>
                          </a:solidFill>
                          <a:latin typeface="Arial"/>
                          <a:cs typeface="Arial"/>
                        </a:rPr>
                        <a:t> </a:t>
                      </a:r>
                      <a:r>
                        <a:rPr sz="1100">
                          <a:solidFill>
                            <a:srgbClr val="434A5B"/>
                          </a:solidFill>
                          <a:latin typeface="Arial"/>
                          <a:cs typeface="Arial"/>
                        </a:rPr>
                        <a:t>breathable</a:t>
                      </a:r>
                      <a:r>
                        <a:rPr sz="1100" spc="50">
                          <a:solidFill>
                            <a:srgbClr val="434A5B"/>
                          </a:solidFill>
                          <a:latin typeface="Arial"/>
                          <a:cs typeface="Arial"/>
                        </a:rPr>
                        <a:t> </a:t>
                      </a:r>
                      <a:r>
                        <a:rPr sz="1100">
                          <a:solidFill>
                            <a:srgbClr val="434A5B"/>
                          </a:solidFill>
                          <a:latin typeface="Arial"/>
                          <a:cs typeface="Arial"/>
                        </a:rPr>
                        <a:t>barrier,</a:t>
                      </a:r>
                      <a:r>
                        <a:rPr sz="1100" spc="50">
                          <a:solidFill>
                            <a:srgbClr val="434A5B"/>
                          </a:solidFill>
                          <a:latin typeface="Arial"/>
                          <a:cs typeface="Arial"/>
                        </a:rPr>
                        <a:t> </a:t>
                      </a:r>
                      <a:r>
                        <a:rPr sz="1100">
                          <a:solidFill>
                            <a:srgbClr val="434A5B"/>
                          </a:solidFill>
                          <a:latin typeface="Arial"/>
                          <a:cs typeface="Arial"/>
                        </a:rPr>
                        <a:t>locks</a:t>
                      </a:r>
                      <a:r>
                        <a:rPr sz="1100" spc="55">
                          <a:solidFill>
                            <a:srgbClr val="434A5B"/>
                          </a:solidFill>
                          <a:latin typeface="Arial"/>
                          <a:cs typeface="Arial"/>
                        </a:rPr>
                        <a:t> </a:t>
                      </a:r>
                      <a:r>
                        <a:rPr sz="1100">
                          <a:solidFill>
                            <a:srgbClr val="434A5B"/>
                          </a:solidFill>
                          <a:latin typeface="Arial"/>
                          <a:cs typeface="Arial"/>
                        </a:rPr>
                        <a:t>in</a:t>
                      </a:r>
                      <a:r>
                        <a:rPr sz="1100" spc="50">
                          <a:solidFill>
                            <a:srgbClr val="434A5B"/>
                          </a:solidFill>
                          <a:latin typeface="Arial"/>
                          <a:cs typeface="Arial"/>
                        </a:rPr>
                        <a:t> </a:t>
                      </a:r>
                      <a:r>
                        <a:rPr sz="1100" spc="-10">
                          <a:solidFill>
                            <a:srgbClr val="434A5B"/>
                          </a:solidFill>
                          <a:latin typeface="Arial"/>
                          <a:cs typeface="Arial"/>
                        </a:rPr>
                        <a:t>hydration</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414655">
                        <a:lnSpc>
                          <a:spcPct val="119400"/>
                        </a:lnSpc>
                        <a:spcBef>
                          <a:spcPts val="480"/>
                        </a:spcBef>
                      </a:pPr>
                      <a:r>
                        <a:rPr sz="1100">
                          <a:solidFill>
                            <a:srgbClr val="434A5B"/>
                          </a:solidFill>
                          <a:latin typeface="Arial"/>
                          <a:cs typeface="Arial"/>
                        </a:rPr>
                        <a:t>Cleansing</a:t>
                      </a:r>
                      <a:r>
                        <a:rPr sz="1100" spc="25">
                          <a:solidFill>
                            <a:srgbClr val="434A5B"/>
                          </a:solidFill>
                          <a:latin typeface="Arial"/>
                          <a:cs typeface="Arial"/>
                        </a:rPr>
                        <a:t> </a:t>
                      </a:r>
                      <a:r>
                        <a:rPr sz="1100">
                          <a:solidFill>
                            <a:srgbClr val="434A5B"/>
                          </a:solidFill>
                          <a:latin typeface="Arial"/>
                          <a:cs typeface="Arial"/>
                        </a:rPr>
                        <a:t>Balm,</a:t>
                      </a:r>
                      <a:r>
                        <a:rPr sz="1100" spc="25">
                          <a:solidFill>
                            <a:srgbClr val="434A5B"/>
                          </a:solidFill>
                          <a:latin typeface="Arial"/>
                          <a:cs typeface="Arial"/>
                        </a:rPr>
                        <a:t> </a:t>
                      </a:r>
                      <a:r>
                        <a:rPr sz="1100">
                          <a:solidFill>
                            <a:srgbClr val="434A5B"/>
                          </a:solidFill>
                          <a:latin typeface="Arial"/>
                          <a:cs typeface="Arial"/>
                        </a:rPr>
                        <a:t>Day</a:t>
                      </a:r>
                      <a:r>
                        <a:rPr sz="1100" spc="-10">
                          <a:solidFill>
                            <a:srgbClr val="434A5B"/>
                          </a:solidFill>
                          <a:latin typeface="Arial"/>
                          <a:cs typeface="Arial"/>
                        </a:rPr>
                        <a:t> </a:t>
                      </a:r>
                      <a:r>
                        <a:rPr sz="1100">
                          <a:solidFill>
                            <a:srgbClr val="434A5B"/>
                          </a:solidFill>
                          <a:latin typeface="Arial"/>
                          <a:cs typeface="Arial"/>
                        </a:rPr>
                        <a:t>&amp;</a:t>
                      </a:r>
                      <a:r>
                        <a:rPr sz="1100" spc="30">
                          <a:solidFill>
                            <a:srgbClr val="434A5B"/>
                          </a:solidFill>
                          <a:latin typeface="Arial"/>
                          <a:cs typeface="Arial"/>
                        </a:rPr>
                        <a:t> </a:t>
                      </a:r>
                      <a:r>
                        <a:rPr sz="1100" spc="-20">
                          <a:solidFill>
                            <a:srgbClr val="434A5B"/>
                          </a:solidFill>
                          <a:latin typeface="Arial"/>
                          <a:cs typeface="Arial"/>
                        </a:rPr>
                        <a:t>Night </a:t>
                      </a:r>
                      <a:r>
                        <a:rPr sz="1100">
                          <a:solidFill>
                            <a:srgbClr val="434A5B"/>
                          </a:solidFill>
                          <a:latin typeface="Arial"/>
                          <a:cs typeface="Arial"/>
                        </a:rPr>
                        <a:t>Face</a:t>
                      </a:r>
                      <a:r>
                        <a:rPr sz="1100" spc="-40">
                          <a:solidFill>
                            <a:srgbClr val="434A5B"/>
                          </a:solidFill>
                          <a:latin typeface="Arial"/>
                          <a:cs typeface="Arial"/>
                        </a:rPr>
                        <a:t> </a:t>
                      </a:r>
                      <a:r>
                        <a:rPr sz="1100">
                          <a:solidFill>
                            <a:srgbClr val="434A5B"/>
                          </a:solidFill>
                          <a:latin typeface="Arial"/>
                          <a:cs typeface="Arial"/>
                        </a:rPr>
                        <a:t>Cream,</a:t>
                      </a:r>
                      <a:r>
                        <a:rPr sz="1100" spc="-40">
                          <a:solidFill>
                            <a:srgbClr val="434A5B"/>
                          </a:solidFill>
                          <a:latin typeface="Arial"/>
                          <a:cs typeface="Arial"/>
                        </a:rPr>
                        <a:t> </a:t>
                      </a:r>
                      <a:r>
                        <a:rPr sz="1100">
                          <a:solidFill>
                            <a:srgbClr val="434A5B"/>
                          </a:solidFill>
                          <a:latin typeface="Arial"/>
                          <a:cs typeface="Arial"/>
                        </a:rPr>
                        <a:t>Eye</a:t>
                      </a:r>
                      <a:r>
                        <a:rPr sz="1100" spc="-40">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0"/>
                  </a:ext>
                </a:extLst>
              </a:tr>
              <a:tr h="333375">
                <a:tc>
                  <a:txBody>
                    <a:bodyPr/>
                    <a:lstStyle/>
                    <a:p>
                      <a:pPr marL="99695">
                        <a:lnSpc>
                          <a:spcPct val="100000"/>
                        </a:lnSpc>
                        <a:spcBef>
                          <a:spcPts val="735"/>
                        </a:spcBef>
                      </a:pPr>
                      <a:r>
                        <a:rPr sz="1100" spc="20">
                          <a:solidFill>
                            <a:srgbClr val="434A5B"/>
                          </a:solidFill>
                          <a:latin typeface="Arial"/>
                          <a:cs typeface="Arial"/>
                        </a:rPr>
                        <a:t>Sunflower</a:t>
                      </a:r>
                      <a:r>
                        <a:rPr sz="1100" spc="50">
                          <a:solidFill>
                            <a:srgbClr val="434A5B"/>
                          </a:solidFill>
                          <a:latin typeface="Arial"/>
                          <a:cs typeface="Arial"/>
                        </a:rPr>
                        <a:t> </a:t>
                      </a:r>
                      <a:r>
                        <a:rPr sz="1100" spc="20">
                          <a:solidFill>
                            <a:srgbClr val="434A5B"/>
                          </a:solidFill>
                          <a:latin typeface="Arial"/>
                          <a:cs typeface="Arial"/>
                        </a:rPr>
                        <a:t>Seed</a:t>
                      </a:r>
                      <a:r>
                        <a:rPr sz="1100" spc="30">
                          <a:solidFill>
                            <a:srgbClr val="434A5B"/>
                          </a:solidFill>
                          <a:latin typeface="Arial"/>
                          <a:cs typeface="Arial"/>
                        </a:rPr>
                        <a:t> </a:t>
                      </a:r>
                      <a:r>
                        <a:rPr sz="1100" spc="-25">
                          <a:solidFill>
                            <a:srgbClr val="434A5B"/>
                          </a:solidFill>
                          <a:latin typeface="Arial"/>
                          <a:cs typeface="Arial"/>
                        </a:rPr>
                        <a:t>Wax</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Helps</a:t>
                      </a:r>
                      <a:r>
                        <a:rPr sz="1100" spc="120">
                          <a:solidFill>
                            <a:srgbClr val="434A5B"/>
                          </a:solidFill>
                          <a:latin typeface="Arial"/>
                          <a:cs typeface="Arial"/>
                        </a:rPr>
                        <a:t> </a:t>
                      </a:r>
                      <a:r>
                        <a:rPr sz="1100">
                          <a:solidFill>
                            <a:srgbClr val="434A5B"/>
                          </a:solidFill>
                          <a:latin typeface="Arial"/>
                          <a:cs typeface="Arial"/>
                        </a:rPr>
                        <a:t>structure</a:t>
                      </a:r>
                      <a:r>
                        <a:rPr sz="1100" spc="120">
                          <a:solidFill>
                            <a:srgbClr val="434A5B"/>
                          </a:solidFill>
                          <a:latin typeface="Arial"/>
                          <a:cs typeface="Arial"/>
                        </a:rPr>
                        <a:t> </a:t>
                      </a:r>
                      <a:r>
                        <a:rPr sz="1100">
                          <a:solidFill>
                            <a:srgbClr val="434A5B"/>
                          </a:solidFill>
                          <a:latin typeface="Arial"/>
                          <a:cs typeface="Arial"/>
                        </a:rPr>
                        <a:t>balm</a:t>
                      </a:r>
                      <a:r>
                        <a:rPr sz="1100" spc="120">
                          <a:solidFill>
                            <a:srgbClr val="434A5B"/>
                          </a:solidFill>
                          <a:latin typeface="Arial"/>
                          <a:cs typeface="Arial"/>
                        </a:rPr>
                        <a:t> </a:t>
                      </a:r>
                      <a:r>
                        <a:rPr sz="1100">
                          <a:solidFill>
                            <a:srgbClr val="434A5B"/>
                          </a:solidFill>
                          <a:latin typeface="Arial"/>
                          <a:cs typeface="Arial"/>
                        </a:rPr>
                        <a:t>and</a:t>
                      </a:r>
                      <a:r>
                        <a:rPr sz="1100" spc="120">
                          <a:solidFill>
                            <a:srgbClr val="434A5B"/>
                          </a:solidFill>
                          <a:latin typeface="Arial"/>
                          <a:cs typeface="Arial"/>
                        </a:rPr>
                        <a:t> </a:t>
                      </a:r>
                      <a:r>
                        <a:rPr sz="1100">
                          <a:solidFill>
                            <a:srgbClr val="434A5B"/>
                          </a:solidFill>
                          <a:latin typeface="Arial"/>
                          <a:cs typeface="Arial"/>
                        </a:rPr>
                        <a:t>soften</a:t>
                      </a:r>
                      <a:r>
                        <a:rPr sz="1100" spc="120">
                          <a:solidFill>
                            <a:srgbClr val="434A5B"/>
                          </a:solidFill>
                          <a:latin typeface="Arial"/>
                          <a:cs typeface="Arial"/>
                        </a:rPr>
                        <a:t> </a:t>
                      </a:r>
                      <a:r>
                        <a:rPr sz="1100">
                          <a:solidFill>
                            <a:srgbClr val="434A5B"/>
                          </a:solidFill>
                          <a:latin typeface="Arial"/>
                          <a:cs typeface="Arial"/>
                        </a:rPr>
                        <a:t>skin</a:t>
                      </a:r>
                      <a:r>
                        <a:rPr sz="1100" spc="120">
                          <a:solidFill>
                            <a:srgbClr val="434A5B"/>
                          </a:solidFill>
                          <a:latin typeface="Arial"/>
                          <a:cs typeface="Arial"/>
                        </a:rPr>
                        <a:t> </a:t>
                      </a:r>
                      <a:r>
                        <a:rPr sz="1100" spc="-10">
                          <a:solidFill>
                            <a:srgbClr val="434A5B"/>
                          </a:solidFill>
                          <a:latin typeface="Arial"/>
                          <a:cs typeface="Arial"/>
                        </a:rPr>
                        <a:t>barrier</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Cleansing</a:t>
                      </a:r>
                      <a:r>
                        <a:rPr sz="1100" spc="75">
                          <a:solidFill>
                            <a:srgbClr val="434A5B"/>
                          </a:solidFill>
                          <a:latin typeface="Arial"/>
                          <a:cs typeface="Arial"/>
                        </a:rPr>
                        <a:t> </a:t>
                      </a:r>
                      <a:r>
                        <a:rPr sz="1100" spc="-20">
                          <a:solidFill>
                            <a:srgbClr val="434A5B"/>
                          </a:solidFill>
                          <a:latin typeface="Arial"/>
                          <a:cs typeface="Arial"/>
                        </a:rPr>
                        <a:t>Balm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1"/>
                  </a:ext>
                </a:extLst>
              </a:tr>
              <a:tr h="733425">
                <a:tc>
                  <a:txBody>
                    <a:bodyPr/>
                    <a:lstStyle/>
                    <a:p>
                      <a:pPr marL="99695">
                        <a:lnSpc>
                          <a:spcPct val="100000"/>
                        </a:lnSpc>
                        <a:spcBef>
                          <a:spcPts val="735"/>
                        </a:spcBef>
                      </a:pPr>
                      <a:r>
                        <a:rPr sz="1100" spc="-10">
                          <a:solidFill>
                            <a:srgbClr val="434A5B"/>
                          </a:solidFill>
                          <a:latin typeface="Arial"/>
                          <a:cs typeface="Arial"/>
                        </a:rPr>
                        <a:t>Glycerin</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Attracts</a:t>
                      </a:r>
                      <a:r>
                        <a:rPr sz="1100" spc="125">
                          <a:solidFill>
                            <a:srgbClr val="434A5B"/>
                          </a:solidFill>
                          <a:latin typeface="Arial"/>
                          <a:cs typeface="Arial"/>
                        </a:rPr>
                        <a:t> </a:t>
                      </a:r>
                      <a:r>
                        <a:rPr sz="1100">
                          <a:solidFill>
                            <a:srgbClr val="434A5B"/>
                          </a:solidFill>
                          <a:latin typeface="Arial"/>
                          <a:cs typeface="Arial"/>
                        </a:rPr>
                        <a:t>moisture,</a:t>
                      </a:r>
                      <a:r>
                        <a:rPr sz="1100" spc="130">
                          <a:solidFill>
                            <a:srgbClr val="434A5B"/>
                          </a:solidFill>
                          <a:latin typeface="Arial"/>
                          <a:cs typeface="Arial"/>
                        </a:rPr>
                        <a:t> </a:t>
                      </a:r>
                      <a:r>
                        <a:rPr sz="1100">
                          <a:solidFill>
                            <a:srgbClr val="434A5B"/>
                          </a:solidFill>
                          <a:latin typeface="Arial"/>
                          <a:cs typeface="Arial"/>
                        </a:rPr>
                        <a:t>softens</a:t>
                      </a:r>
                      <a:r>
                        <a:rPr sz="1100" spc="125">
                          <a:solidFill>
                            <a:srgbClr val="434A5B"/>
                          </a:solidFill>
                          <a:latin typeface="Arial"/>
                          <a:cs typeface="Arial"/>
                        </a:rPr>
                        <a:t> </a:t>
                      </a:r>
                      <a:r>
                        <a:rPr sz="1100">
                          <a:solidFill>
                            <a:srgbClr val="434A5B"/>
                          </a:solidFill>
                          <a:latin typeface="Arial"/>
                          <a:cs typeface="Arial"/>
                        </a:rPr>
                        <a:t>and</a:t>
                      </a:r>
                      <a:r>
                        <a:rPr sz="1100" spc="130">
                          <a:solidFill>
                            <a:srgbClr val="434A5B"/>
                          </a:solidFill>
                          <a:latin typeface="Arial"/>
                          <a:cs typeface="Arial"/>
                        </a:rPr>
                        <a:t> </a:t>
                      </a:r>
                      <a:r>
                        <a:rPr sz="1100" spc="-10">
                          <a:solidFill>
                            <a:srgbClr val="434A5B"/>
                          </a:solidFill>
                          <a:latin typeface="Arial"/>
                          <a:cs typeface="Arial"/>
                        </a:rPr>
                        <a:t>hydrates</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291465">
                        <a:lnSpc>
                          <a:spcPct val="119300"/>
                        </a:lnSpc>
                        <a:spcBef>
                          <a:spcPts val="480"/>
                        </a:spcBef>
                      </a:pPr>
                      <a:r>
                        <a:rPr sz="1100">
                          <a:solidFill>
                            <a:srgbClr val="434A5B"/>
                          </a:solidFill>
                          <a:latin typeface="Arial"/>
                          <a:cs typeface="Arial"/>
                        </a:rPr>
                        <a:t>Smooth</a:t>
                      </a:r>
                      <a:r>
                        <a:rPr sz="1100" spc="30">
                          <a:solidFill>
                            <a:srgbClr val="434A5B"/>
                          </a:solidFill>
                          <a:latin typeface="Arial"/>
                          <a:cs typeface="Arial"/>
                        </a:rPr>
                        <a:t> </a:t>
                      </a:r>
                      <a:r>
                        <a:rPr sz="1100">
                          <a:solidFill>
                            <a:srgbClr val="434A5B"/>
                          </a:solidFill>
                          <a:latin typeface="Arial"/>
                          <a:cs typeface="Arial"/>
                        </a:rPr>
                        <a:t>&amp;</a:t>
                      </a:r>
                      <a:r>
                        <a:rPr sz="1100" spc="30">
                          <a:solidFill>
                            <a:srgbClr val="434A5B"/>
                          </a:solidFill>
                          <a:latin typeface="Arial"/>
                          <a:cs typeface="Arial"/>
                        </a:rPr>
                        <a:t> </a:t>
                      </a:r>
                      <a:r>
                        <a:rPr sz="1100">
                          <a:solidFill>
                            <a:srgbClr val="434A5B"/>
                          </a:solidFill>
                          <a:latin typeface="Arial"/>
                          <a:cs typeface="Arial"/>
                        </a:rPr>
                        <a:t>Rich</a:t>
                      </a:r>
                      <a:r>
                        <a:rPr sz="1100" spc="35">
                          <a:solidFill>
                            <a:srgbClr val="434A5B"/>
                          </a:solidFill>
                          <a:latin typeface="Arial"/>
                          <a:cs typeface="Arial"/>
                        </a:rPr>
                        <a:t> </a:t>
                      </a:r>
                      <a:r>
                        <a:rPr sz="1100">
                          <a:solidFill>
                            <a:srgbClr val="434A5B"/>
                          </a:solidFill>
                          <a:latin typeface="Arial"/>
                          <a:cs typeface="Arial"/>
                        </a:rPr>
                        <a:t>Lotion,</a:t>
                      </a:r>
                      <a:r>
                        <a:rPr sz="1100" spc="30">
                          <a:solidFill>
                            <a:srgbClr val="434A5B"/>
                          </a:solidFill>
                          <a:latin typeface="Arial"/>
                          <a:cs typeface="Arial"/>
                        </a:rPr>
                        <a:t> </a:t>
                      </a:r>
                      <a:r>
                        <a:rPr sz="1100">
                          <a:solidFill>
                            <a:srgbClr val="434A5B"/>
                          </a:solidFill>
                          <a:latin typeface="Arial"/>
                          <a:cs typeface="Arial"/>
                        </a:rPr>
                        <a:t>Day</a:t>
                      </a:r>
                      <a:r>
                        <a:rPr sz="1100" spc="-5">
                          <a:solidFill>
                            <a:srgbClr val="434A5B"/>
                          </a:solidFill>
                          <a:latin typeface="Arial"/>
                          <a:cs typeface="Arial"/>
                        </a:rPr>
                        <a:t> </a:t>
                      </a:r>
                      <a:r>
                        <a:rPr sz="1100" spc="-50">
                          <a:solidFill>
                            <a:srgbClr val="434A5B"/>
                          </a:solidFill>
                          <a:latin typeface="Arial"/>
                          <a:cs typeface="Arial"/>
                        </a:rPr>
                        <a:t>&amp; </a:t>
                      </a:r>
                      <a:r>
                        <a:rPr sz="1100">
                          <a:solidFill>
                            <a:srgbClr val="434A5B"/>
                          </a:solidFill>
                          <a:latin typeface="Arial"/>
                          <a:cs typeface="Arial"/>
                        </a:rPr>
                        <a:t>Night</a:t>
                      </a:r>
                      <a:r>
                        <a:rPr sz="1100" spc="25">
                          <a:solidFill>
                            <a:srgbClr val="434A5B"/>
                          </a:solidFill>
                          <a:latin typeface="Arial"/>
                          <a:cs typeface="Arial"/>
                        </a:rPr>
                        <a:t> </a:t>
                      </a:r>
                      <a:r>
                        <a:rPr sz="1100">
                          <a:solidFill>
                            <a:srgbClr val="434A5B"/>
                          </a:solidFill>
                          <a:latin typeface="Arial"/>
                          <a:cs typeface="Arial"/>
                        </a:rPr>
                        <a:t>Face</a:t>
                      </a:r>
                      <a:r>
                        <a:rPr sz="1100" spc="30">
                          <a:solidFill>
                            <a:srgbClr val="434A5B"/>
                          </a:solidFill>
                          <a:latin typeface="Arial"/>
                          <a:cs typeface="Arial"/>
                        </a:rPr>
                        <a:t> </a:t>
                      </a:r>
                      <a:r>
                        <a:rPr sz="1100">
                          <a:solidFill>
                            <a:srgbClr val="434A5B"/>
                          </a:solidFill>
                          <a:latin typeface="Arial"/>
                          <a:cs typeface="Arial"/>
                        </a:rPr>
                        <a:t>Cream,</a:t>
                      </a:r>
                      <a:r>
                        <a:rPr sz="1100" spc="30">
                          <a:solidFill>
                            <a:srgbClr val="434A5B"/>
                          </a:solidFill>
                          <a:latin typeface="Arial"/>
                          <a:cs typeface="Arial"/>
                        </a:rPr>
                        <a:t> </a:t>
                      </a:r>
                      <a:r>
                        <a:rPr sz="1100" spc="-20">
                          <a:solidFill>
                            <a:srgbClr val="434A5B"/>
                          </a:solidFill>
                          <a:latin typeface="Arial"/>
                          <a:cs typeface="Arial"/>
                        </a:rPr>
                        <a:t>Face </a:t>
                      </a:r>
                      <a:r>
                        <a:rPr sz="1100" spc="-10">
                          <a:solidFill>
                            <a:srgbClr val="434A5B"/>
                          </a:solidFill>
                          <a:latin typeface="Arial"/>
                          <a:cs typeface="Arial"/>
                        </a:rPr>
                        <a:t>Wash, </a:t>
                      </a:r>
                      <a:r>
                        <a:rPr sz="1100">
                          <a:solidFill>
                            <a:srgbClr val="434A5B"/>
                          </a:solidFill>
                          <a:latin typeface="Arial"/>
                          <a:cs typeface="Arial"/>
                        </a:rPr>
                        <a:t>Eye</a:t>
                      </a:r>
                      <a:r>
                        <a:rPr sz="1100" spc="-55">
                          <a:solidFill>
                            <a:srgbClr val="434A5B"/>
                          </a:solidFill>
                          <a:latin typeface="Arial"/>
                          <a:cs typeface="Arial"/>
                        </a:rPr>
                        <a:t> </a:t>
                      </a:r>
                      <a:r>
                        <a:rPr sz="1100" spc="-1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2"/>
                  </a:ext>
                </a:extLst>
              </a:tr>
              <a:tr h="333375">
                <a:tc>
                  <a:txBody>
                    <a:bodyPr/>
                    <a:lstStyle/>
                    <a:p>
                      <a:pPr marL="99695">
                        <a:lnSpc>
                          <a:spcPct val="100000"/>
                        </a:lnSpc>
                        <a:spcBef>
                          <a:spcPts val="735"/>
                        </a:spcBef>
                      </a:pPr>
                      <a:r>
                        <a:rPr sz="1100" spc="-10">
                          <a:solidFill>
                            <a:srgbClr val="434A5B"/>
                          </a:solidFill>
                          <a:latin typeface="Arial"/>
                          <a:cs typeface="Arial"/>
                        </a:rPr>
                        <a:t>Arnica</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Calms</a:t>
                      </a:r>
                      <a:r>
                        <a:rPr sz="1100" spc="65">
                          <a:solidFill>
                            <a:srgbClr val="434A5B"/>
                          </a:solidFill>
                          <a:latin typeface="Arial"/>
                          <a:cs typeface="Arial"/>
                        </a:rPr>
                        <a:t> </a:t>
                      </a:r>
                      <a:r>
                        <a:rPr sz="1100">
                          <a:solidFill>
                            <a:srgbClr val="434A5B"/>
                          </a:solidFill>
                          <a:latin typeface="Arial"/>
                          <a:cs typeface="Arial"/>
                        </a:rPr>
                        <a:t>puffiness</a:t>
                      </a:r>
                      <a:r>
                        <a:rPr sz="1100" spc="65">
                          <a:solidFill>
                            <a:srgbClr val="434A5B"/>
                          </a:solidFill>
                          <a:latin typeface="Arial"/>
                          <a:cs typeface="Arial"/>
                        </a:rPr>
                        <a:t> </a:t>
                      </a:r>
                      <a:r>
                        <a:rPr sz="1100">
                          <a:solidFill>
                            <a:srgbClr val="434A5B"/>
                          </a:solidFill>
                          <a:latin typeface="Arial"/>
                          <a:cs typeface="Arial"/>
                        </a:rPr>
                        <a:t>and</a:t>
                      </a:r>
                      <a:r>
                        <a:rPr sz="1100" spc="65">
                          <a:solidFill>
                            <a:srgbClr val="434A5B"/>
                          </a:solidFill>
                          <a:latin typeface="Arial"/>
                          <a:cs typeface="Arial"/>
                        </a:rPr>
                        <a:t> </a:t>
                      </a:r>
                      <a:r>
                        <a:rPr sz="1100">
                          <a:solidFill>
                            <a:srgbClr val="434A5B"/>
                          </a:solidFill>
                          <a:latin typeface="Arial"/>
                          <a:cs typeface="Arial"/>
                        </a:rPr>
                        <a:t>reduces</a:t>
                      </a:r>
                      <a:r>
                        <a:rPr sz="1100" spc="65">
                          <a:solidFill>
                            <a:srgbClr val="434A5B"/>
                          </a:solidFill>
                          <a:latin typeface="Arial"/>
                          <a:cs typeface="Arial"/>
                        </a:rPr>
                        <a:t> </a:t>
                      </a:r>
                      <a:r>
                        <a:rPr sz="1100">
                          <a:solidFill>
                            <a:srgbClr val="434A5B"/>
                          </a:solidFill>
                          <a:latin typeface="Arial"/>
                          <a:cs typeface="Arial"/>
                        </a:rPr>
                        <a:t>signs</a:t>
                      </a:r>
                      <a:r>
                        <a:rPr sz="1100" spc="65">
                          <a:solidFill>
                            <a:srgbClr val="434A5B"/>
                          </a:solidFill>
                          <a:latin typeface="Arial"/>
                          <a:cs typeface="Arial"/>
                        </a:rPr>
                        <a:t> </a:t>
                      </a:r>
                      <a:r>
                        <a:rPr sz="1100">
                          <a:solidFill>
                            <a:srgbClr val="434A5B"/>
                          </a:solidFill>
                          <a:latin typeface="Arial"/>
                          <a:cs typeface="Arial"/>
                        </a:rPr>
                        <a:t>of</a:t>
                      </a:r>
                      <a:r>
                        <a:rPr sz="1100" spc="35">
                          <a:solidFill>
                            <a:srgbClr val="434A5B"/>
                          </a:solidFill>
                          <a:latin typeface="Arial"/>
                          <a:cs typeface="Arial"/>
                        </a:rPr>
                        <a:t> </a:t>
                      </a:r>
                      <a:r>
                        <a:rPr sz="1100" spc="-10">
                          <a:solidFill>
                            <a:srgbClr val="434A5B"/>
                          </a:solidFill>
                          <a:latin typeface="Arial"/>
                          <a:cs typeface="Arial"/>
                        </a:rPr>
                        <a:t>fatigue</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Intensive</a:t>
                      </a:r>
                      <a:r>
                        <a:rPr sz="1100" spc="5">
                          <a:solidFill>
                            <a:srgbClr val="434A5B"/>
                          </a:solidFill>
                          <a:latin typeface="Arial"/>
                          <a:cs typeface="Arial"/>
                        </a:rPr>
                        <a:t> </a:t>
                      </a:r>
                      <a:r>
                        <a:rPr sz="1100">
                          <a:solidFill>
                            <a:srgbClr val="434A5B"/>
                          </a:solidFill>
                          <a:latin typeface="Arial"/>
                          <a:cs typeface="Arial"/>
                        </a:rPr>
                        <a:t>Eye</a:t>
                      </a:r>
                      <a:r>
                        <a:rPr sz="1100" spc="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3"/>
                  </a:ext>
                </a:extLst>
              </a:tr>
              <a:tr h="533400">
                <a:tc>
                  <a:txBody>
                    <a:bodyPr/>
                    <a:lstStyle/>
                    <a:p>
                      <a:pPr marL="99695" marR="579120">
                        <a:lnSpc>
                          <a:spcPct val="119300"/>
                        </a:lnSpc>
                        <a:spcBef>
                          <a:spcPts val="480"/>
                        </a:spcBef>
                      </a:pPr>
                      <a:r>
                        <a:rPr sz="1100" spc="-10">
                          <a:solidFill>
                            <a:srgbClr val="434A5B"/>
                          </a:solidFill>
                          <a:latin typeface="Arial"/>
                          <a:cs typeface="Arial"/>
                        </a:rPr>
                        <a:t>Cyanocobalamin </a:t>
                      </a:r>
                      <a:r>
                        <a:rPr sz="1100">
                          <a:solidFill>
                            <a:srgbClr val="434A5B"/>
                          </a:solidFill>
                          <a:latin typeface="Arial"/>
                          <a:cs typeface="Arial"/>
                        </a:rPr>
                        <a:t>(Vitamin</a:t>
                      </a:r>
                      <a:r>
                        <a:rPr sz="1100" spc="215">
                          <a:solidFill>
                            <a:srgbClr val="434A5B"/>
                          </a:solidFill>
                          <a:latin typeface="Arial"/>
                          <a:cs typeface="Arial"/>
                        </a:rPr>
                        <a:t> </a:t>
                      </a:r>
                      <a:r>
                        <a:rPr sz="1100" spc="-20">
                          <a:solidFill>
                            <a:srgbClr val="434A5B"/>
                          </a:solidFill>
                          <a:latin typeface="Arial"/>
                          <a:cs typeface="Arial"/>
                        </a:rPr>
                        <a:t>B12)</a:t>
                      </a:r>
                      <a:endParaRPr sz="1100">
                        <a:latin typeface="Arial"/>
                        <a:cs typeface="Arial"/>
                      </a:endParaRPr>
                    </a:p>
                  </a:txBody>
                  <a:tcPr marL="0" marR="0" marT="60960"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Brightens,</a:t>
                      </a:r>
                      <a:r>
                        <a:rPr sz="1100" spc="65">
                          <a:solidFill>
                            <a:srgbClr val="434A5B"/>
                          </a:solidFill>
                          <a:latin typeface="Arial"/>
                          <a:cs typeface="Arial"/>
                        </a:rPr>
                        <a:t> </a:t>
                      </a:r>
                      <a:r>
                        <a:rPr sz="1100">
                          <a:solidFill>
                            <a:srgbClr val="434A5B"/>
                          </a:solidFill>
                          <a:latin typeface="Arial"/>
                          <a:cs typeface="Arial"/>
                        </a:rPr>
                        <a:t>supports</a:t>
                      </a:r>
                      <a:r>
                        <a:rPr sz="1100" spc="70">
                          <a:solidFill>
                            <a:srgbClr val="434A5B"/>
                          </a:solidFill>
                          <a:latin typeface="Arial"/>
                          <a:cs typeface="Arial"/>
                        </a:rPr>
                        <a:t> </a:t>
                      </a:r>
                      <a:r>
                        <a:rPr sz="1100">
                          <a:solidFill>
                            <a:srgbClr val="434A5B"/>
                          </a:solidFill>
                          <a:latin typeface="Arial"/>
                          <a:cs typeface="Arial"/>
                        </a:rPr>
                        <a:t>skin</a:t>
                      </a:r>
                      <a:r>
                        <a:rPr sz="1100" spc="65">
                          <a:solidFill>
                            <a:srgbClr val="434A5B"/>
                          </a:solidFill>
                          <a:latin typeface="Arial"/>
                          <a:cs typeface="Arial"/>
                        </a:rPr>
                        <a:t> </a:t>
                      </a:r>
                      <a:r>
                        <a:rPr sz="1100">
                          <a:solidFill>
                            <a:srgbClr val="434A5B"/>
                          </a:solidFill>
                          <a:latin typeface="Arial"/>
                          <a:cs typeface="Arial"/>
                        </a:rPr>
                        <a:t>repair,</a:t>
                      </a:r>
                      <a:r>
                        <a:rPr sz="1100" spc="70">
                          <a:solidFill>
                            <a:srgbClr val="434A5B"/>
                          </a:solidFill>
                          <a:latin typeface="Arial"/>
                          <a:cs typeface="Arial"/>
                        </a:rPr>
                        <a:t> </a:t>
                      </a:r>
                      <a:r>
                        <a:rPr sz="1100">
                          <a:solidFill>
                            <a:srgbClr val="434A5B"/>
                          </a:solidFill>
                          <a:latin typeface="Arial"/>
                          <a:cs typeface="Arial"/>
                        </a:rPr>
                        <a:t>gives</a:t>
                      </a:r>
                      <a:r>
                        <a:rPr sz="1100" spc="70">
                          <a:solidFill>
                            <a:srgbClr val="434A5B"/>
                          </a:solidFill>
                          <a:latin typeface="Arial"/>
                          <a:cs typeface="Arial"/>
                        </a:rPr>
                        <a:t> </a:t>
                      </a:r>
                      <a:r>
                        <a:rPr sz="1100">
                          <a:solidFill>
                            <a:srgbClr val="434A5B"/>
                          </a:solidFill>
                          <a:latin typeface="Arial"/>
                          <a:cs typeface="Arial"/>
                        </a:rPr>
                        <a:t>pink</a:t>
                      </a:r>
                      <a:r>
                        <a:rPr sz="1100" spc="65">
                          <a:solidFill>
                            <a:srgbClr val="434A5B"/>
                          </a:solidFill>
                          <a:latin typeface="Arial"/>
                          <a:cs typeface="Arial"/>
                        </a:rPr>
                        <a:t> </a:t>
                      </a:r>
                      <a:r>
                        <a:rPr sz="1100" spc="-25">
                          <a:solidFill>
                            <a:srgbClr val="434A5B"/>
                          </a:solidFill>
                          <a:latin typeface="Arial"/>
                          <a:cs typeface="Arial"/>
                        </a:rPr>
                        <a:t>hue</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Dual</a:t>
                      </a:r>
                      <a:r>
                        <a:rPr sz="1100" spc="-10">
                          <a:solidFill>
                            <a:srgbClr val="434A5B"/>
                          </a:solidFill>
                          <a:latin typeface="Arial"/>
                          <a:cs typeface="Arial"/>
                        </a:rPr>
                        <a:t> Serum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4"/>
                  </a:ext>
                </a:extLst>
              </a:tr>
              <a:tr h="533400">
                <a:tc>
                  <a:txBody>
                    <a:bodyPr/>
                    <a:lstStyle/>
                    <a:p>
                      <a:pPr marL="99695" marR="514984">
                        <a:lnSpc>
                          <a:spcPct val="119300"/>
                        </a:lnSpc>
                        <a:spcBef>
                          <a:spcPts val="480"/>
                        </a:spcBef>
                      </a:pPr>
                      <a:r>
                        <a:rPr sz="1100" spc="45">
                          <a:solidFill>
                            <a:srgbClr val="434A5B"/>
                          </a:solidFill>
                          <a:latin typeface="Arial"/>
                          <a:cs typeface="Arial"/>
                        </a:rPr>
                        <a:t>Saccharomyces/ </a:t>
                      </a:r>
                      <a:r>
                        <a:rPr sz="1100">
                          <a:solidFill>
                            <a:srgbClr val="434A5B"/>
                          </a:solidFill>
                          <a:latin typeface="Arial"/>
                          <a:cs typeface="Arial"/>
                        </a:rPr>
                        <a:t>Camellia</a:t>
                      </a:r>
                      <a:r>
                        <a:rPr sz="1100" spc="229">
                          <a:solidFill>
                            <a:srgbClr val="434A5B"/>
                          </a:solidFill>
                          <a:latin typeface="Arial"/>
                          <a:cs typeface="Arial"/>
                        </a:rPr>
                        <a:t> </a:t>
                      </a:r>
                      <a:r>
                        <a:rPr sz="1100" spc="-10">
                          <a:solidFill>
                            <a:srgbClr val="434A5B"/>
                          </a:solidFill>
                          <a:latin typeface="Arial"/>
                          <a:cs typeface="Arial"/>
                        </a:rPr>
                        <a:t>Ferment</a:t>
                      </a:r>
                      <a:endParaRPr sz="1100">
                        <a:latin typeface="Arial"/>
                        <a:cs typeface="Arial"/>
                      </a:endParaRPr>
                    </a:p>
                  </a:txBody>
                  <a:tcPr marL="0" marR="0" marT="60960"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Enhances</a:t>
                      </a:r>
                      <a:r>
                        <a:rPr sz="1100" spc="114">
                          <a:solidFill>
                            <a:srgbClr val="434A5B"/>
                          </a:solidFill>
                          <a:latin typeface="Arial"/>
                          <a:cs typeface="Arial"/>
                        </a:rPr>
                        <a:t> </a:t>
                      </a:r>
                      <a:r>
                        <a:rPr sz="1100">
                          <a:solidFill>
                            <a:srgbClr val="434A5B"/>
                          </a:solidFill>
                          <a:latin typeface="Arial"/>
                          <a:cs typeface="Arial"/>
                        </a:rPr>
                        <a:t>absorption,</a:t>
                      </a:r>
                      <a:r>
                        <a:rPr sz="1100" spc="114">
                          <a:solidFill>
                            <a:srgbClr val="434A5B"/>
                          </a:solidFill>
                          <a:latin typeface="Arial"/>
                          <a:cs typeface="Arial"/>
                        </a:rPr>
                        <a:t> </a:t>
                      </a:r>
                      <a:r>
                        <a:rPr sz="1100">
                          <a:solidFill>
                            <a:srgbClr val="434A5B"/>
                          </a:solidFill>
                          <a:latin typeface="Arial"/>
                          <a:cs typeface="Arial"/>
                        </a:rPr>
                        <a:t>soothes</a:t>
                      </a:r>
                      <a:r>
                        <a:rPr sz="1100" spc="114">
                          <a:solidFill>
                            <a:srgbClr val="434A5B"/>
                          </a:solidFill>
                          <a:latin typeface="Arial"/>
                          <a:cs typeface="Arial"/>
                        </a:rPr>
                        <a:t> </a:t>
                      </a:r>
                      <a:r>
                        <a:rPr sz="1100">
                          <a:solidFill>
                            <a:srgbClr val="434A5B"/>
                          </a:solidFill>
                          <a:latin typeface="Arial"/>
                          <a:cs typeface="Arial"/>
                        </a:rPr>
                        <a:t>skin,</a:t>
                      </a:r>
                      <a:r>
                        <a:rPr sz="1100" spc="114">
                          <a:solidFill>
                            <a:srgbClr val="434A5B"/>
                          </a:solidFill>
                          <a:latin typeface="Arial"/>
                          <a:cs typeface="Arial"/>
                        </a:rPr>
                        <a:t> </a:t>
                      </a:r>
                      <a:r>
                        <a:rPr sz="1100">
                          <a:solidFill>
                            <a:srgbClr val="434A5B"/>
                          </a:solidFill>
                          <a:latin typeface="Arial"/>
                          <a:cs typeface="Arial"/>
                        </a:rPr>
                        <a:t>supports</a:t>
                      </a:r>
                      <a:r>
                        <a:rPr sz="1100" spc="114">
                          <a:solidFill>
                            <a:srgbClr val="434A5B"/>
                          </a:solidFill>
                          <a:latin typeface="Arial"/>
                          <a:cs typeface="Arial"/>
                        </a:rPr>
                        <a:t> </a:t>
                      </a:r>
                      <a:r>
                        <a:rPr sz="1100" spc="-10">
                          <a:solidFill>
                            <a:srgbClr val="434A5B"/>
                          </a:solidFill>
                          <a:latin typeface="Arial"/>
                          <a:cs typeface="Arial"/>
                        </a:rPr>
                        <a:t>renewal</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548640">
                        <a:lnSpc>
                          <a:spcPct val="119300"/>
                        </a:lnSpc>
                        <a:spcBef>
                          <a:spcPts val="480"/>
                        </a:spcBef>
                      </a:pPr>
                      <a:r>
                        <a:rPr sz="1100">
                          <a:solidFill>
                            <a:srgbClr val="434A5B"/>
                          </a:solidFill>
                          <a:latin typeface="Arial"/>
                          <a:cs typeface="Arial"/>
                        </a:rPr>
                        <a:t>Smooth</a:t>
                      </a:r>
                      <a:r>
                        <a:rPr sz="1100" spc="40">
                          <a:solidFill>
                            <a:srgbClr val="434A5B"/>
                          </a:solidFill>
                          <a:latin typeface="Arial"/>
                          <a:cs typeface="Arial"/>
                        </a:rPr>
                        <a:t> </a:t>
                      </a:r>
                      <a:r>
                        <a:rPr sz="1100">
                          <a:solidFill>
                            <a:srgbClr val="434A5B"/>
                          </a:solidFill>
                          <a:latin typeface="Arial"/>
                          <a:cs typeface="Arial"/>
                        </a:rPr>
                        <a:t>&amp;</a:t>
                      </a:r>
                      <a:r>
                        <a:rPr sz="1100" spc="40">
                          <a:solidFill>
                            <a:srgbClr val="434A5B"/>
                          </a:solidFill>
                          <a:latin typeface="Arial"/>
                          <a:cs typeface="Arial"/>
                        </a:rPr>
                        <a:t> </a:t>
                      </a:r>
                      <a:r>
                        <a:rPr sz="1100">
                          <a:solidFill>
                            <a:srgbClr val="434A5B"/>
                          </a:solidFill>
                          <a:latin typeface="Arial"/>
                          <a:cs typeface="Arial"/>
                        </a:rPr>
                        <a:t>Rich</a:t>
                      </a:r>
                      <a:r>
                        <a:rPr sz="1100" spc="45">
                          <a:solidFill>
                            <a:srgbClr val="434A5B"/>
                          </a:solidFill>
                          <a:latin typeface="Arial"/>
                          <a:cs typeface="Arial"/>
                        </a:rPr>
                        <a:t> </a:t>
                      </a:r>
                      <a:r>
                        <a:rPr sz="1100">
                          <a:solidFill>
                            <a:srgbClr val="434A5B"/>
                          </a:solidFill>
                          <a:latin typeface="Arial"/>
                          <a:cs typeface="Arial"/>
                        </a:rPr>
                        <a:t>Lotion,</a:t>
                      </a:r>
                      <a:r>
                        <a:rPr sz="1100" spc="40">
                          <a:solidFill>
                            <a:srgbClr val="434A5B"/>
                          </a:solidFill>
                          <a:latin typeface="Arial"/>
                          <a:cs typeface="Arial"/>
                        </a:rPr>
                        <a:t> </a:t>
                      </a:r>
                      <a:r>
                        <a:rPr sz="1100" spc="-25">
                          <a:solidFill>
                            <a:srgbClr val="434A5B"/>
                          </a:solidFill>
                          <a:latin typeface="Arial"/>
                          <a:cs typeface="Arial"/>
                        </a:rPr>
                        <a:t>Day </a:t>
                      </a:r>
                      <a:r>
                        <a:rPr sz="1100">
                          <a:solidFill>
                            <a:srgbClr val="434A5B"/>
                          </a:solidFill>
                          <a:latin typeface="Arial"/>
                          <a:cs typeface="Arial"/>
                        </a:rPr>
                        <a:t>&amp;</a:t>
                      </a:r>
                      <a:r>
                        <a:rPr sz="1100" spc="20">
                          <a:solidFill>
                            <a:srgbClr val="434A5B"/>
                          </a:solidFill>
                          <a:latin typeface="Arial"/>
                          <a:cs typeface="Arial"/>
                        </a:rPr>
                        <a:t> </a:t>
                      </a:r>
                      <a:r>
                        <a:rPr sz="1100">
                          <a:solidFill>
                            <a:srgbClr val="434A5B"/>
                          </a:solidFill>
                          <a:latin typeface="Arial"/>
                          <a:cs typeface="Arial"/>
                        </a:rPr>
                        <a:t>Night</a:t>
                      </a:r>
                      <a:r>
                        <a:rPr sz="1100" spc="20">
                          <a:solidFill>
                            <a:srgbClr val="434A5B"/>
                          </a:solidFill>
                          <a:latin typeface="Arial"/>
                          <a:cs typeface="Arial"/>
                        </a:rPr>
                        <a:t> </a:t>
                      </a:r>
                      <a:r>
                        <a:rPr sz="1100">
                          <a:solidFill>
                            <a:srgbClr val="434A5B"/>
                          </a:solidFill>
                          <a:latin typeface="Arial"/>
                          <a:cs typeface="Arial"/>
                        </a:rPr>
                        <a:t>Face</a:t>
                      </a:r>
                      <a:r>
                        <a:rPr sz="1100" spc="2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5"/>
                  </a:ext>
                </a:extLst>
              </a:tr>
              <a:tr h="533400">
                <a:tc>
                  <a:txBody>
                    <a:bodyPr/>
                    <a:lstStyle/>
                    <a:p>
                      <a:pPr marL="99695">
                        <a:lnSpc>
                          <a:spcPct val="100000"/>
                        </a:lnSpc>
                        <a:spcBef>
                          <a:spcPts val="735"/>
                        </a:spcBef>
                      </a:pPr>
                      <a:r>
                        <a:rPr sz="1100">
                          <a:solidFill>
                            <a:srgbClr val="434A5B"/>
                          </a:solidFill>
                          <a:latin typeface="Arial"/>
                          <a:cs typeface="Arial"/>
                        </a:rPr>
                        <a:t>Coix</a:t>
                      </a:r>
                      <a:r>
                        <a:rPr sz="1100" spc="35">
                          <a:solidFill>
                            <a:srgbClr val="434A5B"/>
                          </a:solidFill>
                          <a:latin typeface="Arial"/>
                          <a:cs typeface="Arial"/>
                        </a:rPr>
                        <a:t> </a:t>
                      </a:r>
                      <a:r>
                        <a:rPr sz="1100">
                          <a:solidFill>
                            <a:srgbClr val="434A5B"/>
                          </a:solidFill>
                          <a:latin typeface="Arial"/>
                          <a:cs typeface="Arial"/>
                        </a:rPr>
                        <a:t>Seed</a:t>
                      </a:r>
                      <a:r>
                        <a:rPr sz="1100" spc="40">
                          <a:solidFill>
                            <a:srgbClr val="434A5B"/>
                          </a:solidFill>
                          <a:latin typeface="Arial"/>
                          <a:cs typeface="Arial"/>
                        </a:rPr>
                        <a:t> </a:t>
                      </a:r>
                      <a:r>
                        <a:rPr sz="1100" spc="-10">
                          <a:solidFill>
                            <a:srgbClr val="434A5B"/>
                          </a:solidFill>
                          <a:latin typeface="Arial"/>
                          <a:cs typeface="Arial"/>
                        </a:rPr>
                        <a:t>Extract</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Supports</a:t>
                      </a:r>
                      <a:r>
                        <a:rPr sz="1100" spc="140">
                          <a:solidFill>
                            <a:srgbClr val="434A5B"/>
                          </a:solidFill>
                          <a:latin typeface="Arial"/>
                          <a:cs typeface="Arial"/>
                        </a:rPr>
                        <a:t> </a:t>
                      </a:r>
                      <a:r>
                        <a:rPr sz="1100">
                          <a:solidFill>
                            <a:srgbClr val="434A5B"/>
                          </a:solidFill>
                          <a:latin typeface="Arial"/>
                          <a:cs typeface="Arial"/>
                        </a:rPr>
                        <a:t>hydration</a:t>
                      </a:r>
                      <a:r>
                        <a:rPr sz="1100" spc="140">
                          <a:solidFill>
                            <a:srgbClr val="434A5B"/>
                          </a:solidFill>
                          <a:latin typeface="Arial"/>
                          <a:cs typeface="Arial"/>
                        </a:rPr>
                        <a:t> </a:t>
                      </a:r>
                      <a:r>
                        <a:rPr sz="1100">
                          <a:solidFill>
                            <a:srgbClr val="434A5B"/>
                          </a:solidFill>
                          <a:latin typeface="Arial"/>
                          <a:cs typeface="Arial"/>
                        </a:rPr>
                        <a:t>and</a:t>
                      </a:r>
                      <a:r>
                        <a:rPr sz="1100" spc="140">
                          <a:solidFill>
                            <a:srgbClr val="434A5B"/>
                          </a:solidFill>
                          <a:latin typeface="Arial"/>
                          <a:cs typeface="Arial"/>
                        </a:rPr>
                        <a:t> </a:t>
                      </a:r>
                      <a:r>
                        <a:rPr sz="1100" spc="-10">
                          <a:solidFill>
                            <a:srgbClr val="434A5B"/>
                          </a:solidFill>
                          <a:latin typeface="Arial"/>
                          <a:cs typeface="Arial"/>
                        </a:rPr>
                        <a:t>texture</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187960">
                        <a:lnSpc>
                          <a:spcPct val="119300"/>
                        </a:lnSpc>
                        <a:spcBef>
                          <a:spcPts val="480"/>
                        </a:spcBef>
                      </a:pPr>
                      <a:r>
                        <a:rPr sz="1100">
                          <a:solidFill>
                            <a:srgbClr val="434A5B"/>
                          </a:solidFill>
                          <a:latin typeface="Arial"/>
                          <a:cs typeface="Arial"/>
                        </a:rPr>
                        <a:t>Smooth</a:t>
                      </a:r>
                      <a:r>
                        <a:rPr sz="1100" spc="40">
                          <a:solidFill>
                            <a:srgbClr val="434A5B"/>
                          </a:solidFill>
                          <a:latin typeface="Arial"/>
                          <a:cs typeface="Arial"/>
                        </a:rPr>
                        <a:t> </a:t>
                      </a:r>
                      <a:r>
                        <a:rPr sz="1100">
                          <a:solidFill>
                            <a:srgbClr val="434A5B"/>
                          </a:solidFill>
                          <a:latin typeface="Arial"/>
                          <a:cs typeface="Arial"/>
                        </a:rPr>
                        <a:t>&amp;</a:t>
                      </a:r>
                      <a:r>
                        <a:rPr sz="1100" spc="40">
                          <a:solidFill>
                            <a:srgbClr val="434A5B"/>
                          </a:solidFill>
                          <a:latin typeface="Arial"/>
                          <a:cs typeface="Arial"/>
                        </a:rPr>
                        <a:t> </a:t>
                      </a:r>
                      <a:r>
                        <a:rPr sz="1100">
                          <a:solidFill>
                            <a:srgbClr val="434A5B"/>
                          </a:solidFill>
                          <a:latin typeface="Arial"/>
                          <a:cs typeface="Arial"/>
                        </a:rPr>
                        <a:t>Rich</a:t>
                      </a:r>
                      <a:r>
                        <a:rPr sz="1100" spc="45">
                          <a:solidFill>
                            <a:srgbClr val="434A5B"/>
                          </a:solidFill>
                          <a:latin typeface="Arial"/>
                          <a:cs typeface="Arial"/>
                        </a:rPr>
                        <a:t> </a:t>
                      </a:r>
                      <a:r>
                        <a:rPr sz="1100">
                          <a:solidFill>
                            <a:srgbClr val="434A5B"/>
                          </a:solidFill>
                          <a:latin typeface="Arial"/>
                          <a:cs typeface="Arial"/>
                        </a:rPr>
                        <a:t>Lotion,</a:t>
                      </a:r>
                      <a:r>
                        <a:rPr sz="1100" spc="40">
                          <a:solidFill>
                            <a:srgbClr val="434A5B"/>
                          </a:solidFill>
                          <a:latin typeface="Arial"/>
                          <a:cs typeface="Arial"/>
                        </a:rPr>
                        <a:t> </a:t>
                      </a:r>
                      <a:r>
                        <a:rPr sz="1100" spc="-20">
                          <a:solidFill>
                            <a:srgbClr val="434A5B"/>
                          </a:solidFill>
                          <a:latin typeface="Arial"/>
                          <a:cs typeface="Arial"/>
                        </a:rPr>
                        <a:t>Dual </a:t>
                      </a:r>
                      <a:r>
                        <a:rPr sz="1100">
                          <a:solidFill>
                            <a:srgbClr val="434A5B"/>
                          </a:solidFill>
                          <a:latin typeface="Arial"/>
                          <a:cs typeface="Arial"/>
                        </a:rPr>
                        <a:t>Serum,</a:t>
                      </a:r>
                      <a:r>
                        <a:rPr sz="1100" spc="25">
                          <a:solidFill>
                            <a:srgbClr val="434A5B"/>
                          </a:solidFill>
                          <a:latin typeface="Arial"/>
                          <a:cs typeface="Arial"/>
                        </a:rPr>
                        <a:t> </a:t>
                      </a:r>
                      <a:r>
                        <a:rPr sz="1100">
                          <a:solidFill>
                            <a:srgbClr val="434A5B"/>
                          </a:solidFill>
                          <a:latin typeface="Arial"/>
                          <a:cs typeface="Arial"/>
                        </a:rPr>
                        <a:t>Day</a:t>
                      </a:r>
                      <a:r>
                        <a:rPr sz="1100" spc="-5">
                          <a:solidFill>
                            <a:srgbClr val="434A5B"/>
                          </a:solidFill>
                          <a:latin typeface="Arial"/>
                          <a:cs typeface="Arial"/>
                        </a:rPr>
                        <a:t> </a:t>
                      </a:r>
                      <a:r>
                        <a:rPr sz="1100">
                          <a:solidFill>
                            <a:srgbClr val="434A5B"/>
                          </a:solidFill>
                          <a:latin typeface="Arial"/>
                          <a:cs typeface="Arial"/>
                        </a:rPr>
                        <a:t>&amp;</a:t>
                      </a:r>
                      <a:r>
                        <a:rPr sz="1100" spc="30">
                          <a:solidFill>
                            <a:srgbClr val="434A5B"/>
                          </a:solidFill>
                          <a:latin typeface="Arial"/>
                          <a:cs typeface="Arial"/>
                        </a:rPr>
                        <a:t> </a:t>
                      </a:r>
                      <a:r>
                        <a:rPr sz="1100">
                          <a:solidFill>
                            <a:srgbClr val="434A5B"/>
                          </a:solidFill>
                          <a:latin typeface="Arial"/>
                          <a:cs typeface="Arial"/>
                        </a:rPr>
                        <a:t>Night</a:t>
                      </a:r>
                      <a:r>
                        <a:rPr sz="1100" spc="25">
                          <a:solidFill>
                            <a:srgbClr val="434A5B"/>
                          </a:solidFill>
                          <a:latin typeface="Arial"/>
                          <a:cs typeface="Arial"/>
                        </a:rPr>
                        <a:t> </a:t>
                      </a:r>
                      <a:r>
                        <a:rPr sz="1100">
                          <a:solidFill>
                            <a:srgbClr val="434A5B"/>
                          </a:solidFill>
                          <a:latin typeface="Arial"/>
                          <a:cs typeface="Arial"/>
                        </a:rPr>
                        <a:t>Face</a:t>
                      </a:r>
                      <a:r>
                        <a:rPr sz="1100" spc="30">
                          <a:solidFill>
                            <a:srgbClr val="434A5B"/>
                          </a:solidFill>
                          <a:latin typeface="Arial"/>
                          <a:cs typeface="Arial"/>
                        </a:rPr>
                        <a:t> </a:t>
                      </a:r>
                      <a:r>
                        <a:rPr sz="1100" spc="-10">
                          <a:solidFill>
                            <a:srgbClr val="434A5B"/>
                          </a:solidFill>
                          <a:latin typeface="Arial"/>
                          <a:cs typeface="Arial"/>
                        </a:rPr>
                        <a:t>Cream</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6"/>
                  </a:ext>
                </a:extLst>
              </a:tr>
            </a:tbl>
          </a:graphicData>
        </a:graphic>
      </p:graphicFrame>
      <p:sp>
        <p:nvSpPr>
          <p:cNvPr id="3" name="object 3"/>
          <p:cNvSpPr txBox="1">
            <a:spLocks noGrp="1"/>
          </p:cNvSpPr>
          <p:nvPr>
            <p:ph type="title"/>
          </p:nvPr>
        </p:nvSpPr>
        <p:spPr>
          <a:xfrm>
            <a:off x="995646" y="1394080"/>
            <a:ext cx="3094355" cy="747395"/>
          </a:xfrm>
          <a:prstGeom prst="rect">
            <a:avLst/>
          </a:prstGeom>
        </p:spPr>
        <p:txBody>
          <a:bodyPr vert="horz" wrap="square" lIns="0" tIns="17145" rIns="0" bIns="0" rtlCol="0">
            <a:spAutoFit/>
          </a:bodyPr>
          <a:lstStyle/>
          <a:p>
            <a:pPr marL="12700">
              <a:lnSpc>
                <a:spcPct val="100000"/>
              </a:lnSpc>
              <a:spcBef>
                <a:spcPts val="135"/>
              </a:spcBef>
            </a:pPr>
            <a:r>
              <a:rPr sz="4700" spc="60">
                <a:solidFill>
                  <a:srgbClr val="616A7C"/>
                </a:solidFill>
              </a:rPr>
              <a:t>Ingredients</a:t>
            </a:r>
            <a:endParaRPr sz="4700"/>
          </a:p>
        </p:txBody>
      </p:sp>
      <p:graphicFrame>
        <p:nvGraphicFramePr>
          <p:cNvPr id="4" name="object 4"/>
          <p:cNvGraphicFramePr>
            <a:graphicFrameLocks noGrp="1"/>
          </p:cNvGraphicFramePr>
          <p:nvPr/>
        </p:nvGraphicFramePr>
        <p:xfrm>
          <a:off x="1048470" y="2922350"/>
          <a:ext cx="7982583" cy="6738620"/>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3729354">
                  <a:extLst>
                    <a:ext uri="{9D8B030D-6E8A-4147-A177-3AD203B41FA5}">
                      <a16:colId xmlns:a16="http://schemas.microsoft.com/office/drawing/2014/main" val="20001"/>
                    </a:ext>
                  </a:extLst>
                </a:gridCol>
                <a:gridCol w="2453004">
                  <a:extLst>
                    <a:ext uri="{9D8B030D-6E8A-4147-A177-3AD203B41FA5}">
                      <a16:colId xmlns:a16="http://schemas.microsoft.com/office/drawing/2014/main" val="20002"/>
                    </a:ext>
                  </a:extLst>
                </a:gridCol>
              </a:tblGrid>
              <a:tr h="333375">
                <a:tc>
                  <a:txBody>
                    <a:bodyPr/>
                    <a:lstStyle/>
                    <a:p>
                      <a:pPr marL="99695">
                        <a:lnSpc>
                          <a:spcPct val="100000"/>
                        </a:lnSpc>
                        <a:spcBef>
                          <a:spcPts val="735"/>
                        </a:spcBef>
                      </a:pPr>
                      <a:r>
                        <a:rPr sz="1100" b="1" spc="-10">
                          <a:solidFill>
                            <a:srgbClr val="FFFFFF"/>
                          </a:solidFill>
                          <a:latin typeface="Arial"/>
                          <a:cs typeface="Arial"/>
                        </a:rPr>
                        <a:t>INGREDIENT</a:t>
                      </a:r>
                      <a:endParaRPr sz="1100">
                        <a:latin typeface="Arial"/>
                        <a:cs typeface="Arial"/>
                      </a:endParaRPr>
                    </a:p>
                  </a:txBody>
                  <a:tcPr marL="0" marR="0" marT="93345" marB="0">
                    <a:lnR w="12700">
                      <a:solidFill>
                        <a:srgbClr val="FFFFFF"/>
                      </a:solidFill>
                      <a:prstDash val="solid"/>
                    </a:lnR>
                    <a:lnB w="12700">
                      <a:solidFill>
                        <a:srgbClr val="FFFFFF"/>
                      </a:solidFill>
                      <a:prstDash val="solid"/>
                    </a:lnB>
                    <a:solidFill>
                      <a:srgbClr val="616A7C"/>
                    </a:solidFill>
                  </a:tcPr>
                </a:tc>
                <a:tc>
                  <a:txBody>
                    <a:bodyPr/>
                    <a:lstStyle/>
                    <a:p>
                      <a:pPr marL="99695">
                        <a:lnSpc>
                          <a:spcPct val="100000"/>
                        </a:lnSpc>
                        <a:spcBef>
                          <a:spcPts val="735"/>
                        </a:spcBef>
                      </a:pPr>
                      <a:r>
                        <a:rPr sz="1100" b="1" spc="-20">
                          <a:solidFill>
                            <a:srgbClr val="FFFFFF"/>
                          </a:solidFill>
                          <a:latin typeface="Arial"/>
                          <a:cs typeface="Arial"/>
                        </a:rPr>
                        <a:t>SKIN</a:t>
                      </a:r>
                      <a:r>
                        <a:rPr sz="1100" b="1" spc="-35">
                          <a:solidFill>
                            <a:srgbClr val="FFFFFF"/>
                          </a:solidFill>
                          <a:latin typeface="Arial"/>
                          <a:cs typeface="Arial"/>
                        </a:rPr>
                        <a:t> </a:t>
                      </a:r>
                      <a:r>
                        <a:rPr sz="1100" b="1" spc="-10">
                          <a:solidFill>
                            <a:srgbClr val="FFFFFF"/>
                          </a:solidFill>
                          <a:latin typeface="Arial"/>
                          <a:cs typeface="Arial"/>
                        </a:rPr>
                        <a:t>BENEFITS</a:t>
                      </a:r>
                      <a:endParaRPr sz="1100">
                        <a:latin typeface="Arial"/>
                        <a:cs typeface="Arial"/>
                      </a:endParaRPr>
                    </a:p>
                  </a:txBody>
                  <a:tcPr marL="0" marR="0" marT="93345" marB="0">
                    <a:lnL w="12700">
                      <a:solidFill>
                        <a:srgbClr val="FFFFFF"/>
                      </a:solidFill>
                      <a:prstDash val="solid"/>
                    </a:lnL>
                    <a:lnR w="12700">
                      <a:solidFill>
                        <a:srgbClr val="FFFFFF"/>
                      </a:solidFill>
                      <a:prstDash val="solid"/>
                    </a:lnR>
                    <a:lnB w="12700">
                      <a:solidFill>
                        <a:srgbClr val="FFFFFF"/>
                      </a:solidFill>
                      <a:prstDash val="solid"/>
                    </a:lnB>
                    <a:solidFill>
                      <a:srgbClr val="808494"/>
                    </a:solidFill>
                  </a:tcPr>
                </a:tc>
                <a:tc>
                  <a:txBody>
                    <a:bodyPr/>
                    <a:lstStyle/>
                    <a:p>
                      <a:pPr marL="99695">
                        <a:lnSpc>
                          <a:spcPct val="100000"/>
                        </a:lnSpc>
                        <a:spcBef>
                          <a:spcPts val="735"/>
                        </a:spcBef>
                      </a:pPr>
                      <a:r>
                        <a:rPr sz="1100" b="1">
                          <a:solidFill>
                            <a:srgbClr val="FFFFFF"/>
                          </a:solidFill>
                          <a:latin typeface="Arial"/>
                          <a:cs typeface="Arial"/>
                        </a:rPr>
                        <a:t>FOUND</a:t>
                      </a:r>
                      <a:r>
                        <a:rPr sz="1100" b="1" spc="-25">
                          <a:solidFill>
                            <a:srgbClr val="FFFFFF"/>
                          </a:solidFill>
                          <a:latin typeface="Arial"/>
                          <a:cs typeface="Arial"/>
                        </a:rPr>
                        <a:t> IN</a:t>
                      </a:r>
                      <a:endParaRPr sz="1100">
                        <a:latin typeface="Arial"/>
                        <a:cs typeface="Arial"/>
                      </a:endParaRPr>
                    </a:p>
                  </a:txBody>
                  <a:tcPr marL="0" marR="0" marT="93345" marB="0">
                    <a:lnL w="12700">
                      <a:solidFill>
                        <a:srgbClr val="FFFFFF"/>
                      </a:solidFill>
                      <a:prstDash val="solid"/>
                    </a:lnL>
                    <a:lnB w="12700">
                      <a:solidFill>
                        <a:srgbClr val="FFFFFF"/>
                      </a:solidFill>
                      <a:prstDash val="solid"/>
                    </a:lnB>
                    <a:solidFill>
                      <a:srgbClr val="808494"/>
                    </a:solidFill>
                  </a:tcPr>
                </a:tc>
                <a:extLst>
                  <a:ext uri="{0D108BD9-81ED-4DB2-BD59-A6C34878D82A}">
                    <a16:rowId xmlns:a16="http://schemas.microsoft.com/office/drawing/2014/main" val="10000"/>
                  </a:ext>
                </a:extLst>
              </a:tr>
              <a:tr h="843280">
                <a:tc>
                  <a:txBody>
                    <a:bodyPr/>
                    <a:lstStyle/>
                    <a:p>
                      <a:pPr marL="99695">
                        <a:lnSpc>
                          <a:spcPct val="100000"/>
                        </a:lnSpc>
                        <a:spcBef>
                          <a:spcPts val="735"/>
                        </a:spcBef>
                      </a:pPr>
                      <a:r>
                        <a:rPr sz="1100" spc="50">
                          <a:solidFill>
                            <a:srgbClr val="434A5B"/>
                          </a:solidFill>
                          <a:latin typeface="Arial"/>
                          <a:cs typeface="Arial"/>
                        </a:rPr>
                        <a:t>Humic</a:t>
                      </a:r>
                      <a:r>
                        <a:rPr sz="1100" spc="-25">
                          <a:solidFill>
                            <a:srgbClr val="434A5B"/>
                          </a:solidFill>
                          <a:latin typeface="Arial"/>
                          <a:cs typeface="Arial"/>
                        </a:rPr>
                        <a:t> </a:t>
                      </a:r>
                      <a:r>
                        <a:rPr sz="1100" spc="-10">
                          <a:solidFill>
                            <a:srgbClr val="434A5B"/>
                          </a:solidFill>
                          <a:latin typeface="Arial"/>
                          <a:cs typeface="Arial"/>
                        </a:rPr>
                        <a:t>Shale</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169545">
                        <a:lnSpc>
                          <a:spcPct val="101299"/>
                        </a:lnSpc>
                        <a:spcBef>
                          <a:spcPts val="720"/>
                        </a:spcBef>
                      </a:pPr>
                      <a:r>
                        <a:rPr sz="1100">
                          <a:solidFill>
                            <a:srgbClr val="434A5B"/>
                          </a:solidFill>
                          <a:latin typeface="Arial"/>
                          <a:cs typeface="Arial"/>
                        </a:rPr>
                        <a:t>Rich</a:t>
                      </a:r>
                      <a:r>
                        <a:rPr sz="1100" spc="70">
                          <a:solidFill>
                            <a:srgbClr val="434A5B"/>
                          </a:solidFill>
                          <a:latin typeface="Arial"/>
                          <a:cs typeface="Arial"/>
                        </a:rPr>
                        <a:t> </a:t>
                      </a:r>
                      <a:r>
                        <a:rPr sz="1100">
                          <a:solidFill>
                            <a:srgbClr val="434A5B"/>
                          </a:solidFill>
                          <a:latin typeface="Arial"/>
                          <a:cs typeface="Arial"/>
                        </a:rPr>
                        <a:t>in</a:t>
                      </a:r>
                      <a:r>
                        <a:rPr sz="1100" spc="70">
                          <a:solidFill>
                            <a:srgbClr val="434A5B"/>
                          </a:solidFill>
                          <a:latin typeface="Arial"/>
                          <a:cs typeface="Arial"/>
                        </a:rPr>
                        <a:t> </a:t>
                      </a:r>
                      <a:r>
                        <a:rPr sz="1100">
                          <a:solidFill>
                            <a:srgbClr val="434A5B"/>
                          </a:solidFill>
                          <a:latin typeface="Arial"/>
                          <a:cs typeface="Arial"/>
                        </a:rPr>
                        <a:t>minerals,</a:t>
                      </a:r>
                      <a:r>
                        <a:rPr sz="1100" spc="70">
                          <a:solidFill>
                            <a:srgbClr val="434A5B"/>
                          </a:solidFill>
                          <a:latin typeface="Arial"/>
                          <a:cs typeface="Arial"/>
                        </a:rPr>
                        <a:t> </a:t>
                      </a:r>
                      <a:r>
                        <a:rPr sz="1100">
                          <a:solidFill>
                            <a:srgbClr val="434A5B"/>
                          </a:solidFill>
                          <a:latin typeface="Arial"/>
                          <a:cs typeface="Arial"/>
                        </a:rPr>
                        <a:t>detoxifies,</a:t>
                      </a:r>
                      <a:r>
                        <a:rPr sz="1100" spc="75">
                          <a:solidFill>
                            <a:srgbClr val="434A5B"/>
                          </a:solidFill>
                          <a:latin typeface="Arial"/>
                          <a:cs typeface="Arial"/>
                        </a:rPr>
                        <a:t> </a:t>
                      </a:r>
                      <a:r>
                        <a:rPr sz="1100">
                          <a:solidFill>
                            <a:srgbClr val="434A5B"/>
                          </a:solidFill>
                          <a:latin typeface="Arial"/>
                          <a:cs typeface="Arial"/>
                        </a:rPr>
                        <a:t>supports</a:t>
                      </a:r>
                      <a:r>
                        <a:rPr sz="1100" spc="70">
                          <a:solidFill>
                            <a:srgbClr val="434A5B"/>
                          </a:solidFill>
                          <a:latin typeface="Arial"/>
                          <a:cs typeface="Arial"/>
                        </a:rPr>
                        <a:t> </a:t>
                      </a:r>
                      <a:r>
                        <a:rPr sz="1100">
                          <a:solidFill>
                            <a:srgbClr val="434A5B"/>
                          </a:solidFill>
                          <a:latin typeface="Arial"/>
                          <a:cs typeface="Arial"/>
                        </a:rPr>
                        <a:t>skin</a:t>
                      </a:r>
                      <a:r>
                        <a:rPr sz="1100" spc="70">
                          <a:solidFill>
                            <a:srgbClr val="434A5B"/>
                          </a:solidFill>
                          <a:latin typeface="Arial"/>
                          <a:cs typeface="Arial"/>
                        </a:rPr>
                        <a:t> </a:t>
                      </a:r>
                      <a:r>
                        <a:rPr sz="1100">
                          <a:solidFill>
                            <a:srgbClr val="434A5B"/>
                          </a:solidFill>
                          <a:latin typeface="Arial"/>
                          <a:cs typeface="Arial"/>
                        </a:rPr>
                        <a:t>renewal</a:t>
                      </a:r>
                      <a:r>
                        <a:rPr sz="1100" spc="25">
                          <a:solidFill>
                            <a:srgbClr val="434A5B"/>
                          </a:solidFill>
                          <a:latin typeface="Arial"/>
                          <a:cs typeface="Arial"/>
                        </a:rPr>
                        <a:t> </a:t>
                      </a:r>
                      <a:r>
                        <a:rPr sz="1100" spc="-25">
                          <a:solidFill>
                            <a:srgbClr val="434A5B"/>
                          </a:solidFill>
                          <a:latin typeface="Arial"/>
                          <a:cs typeface="Arial"/>
                        </a:rPr>
                        <a:t>and </a:t>
                      </a:r>
                      <a:r>
                        <a:rPr sz="1100" spc="-10">
                          <a:solidFill>
                            <a:srgbClr val="434A5B"/>
                          </a:solidFill>
                          <a:latin typeface="Arial"/>
                          <a:cs typeface="Arial"/>
                        </a:rPr>
                        <a:t>clarity</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140335">
                        <a:lnSpc>
                          <a:spcPct val="101299"/>
                        </a:lnSpc>
                        <a:spcBef>
                          <a:spcPts val="720"/>
                        </a:spcBef>
                      </a:pPr>
                      <a:r>
                        <a:rPr sz="1100">
                          <a:solidFill>
                            <a:srgbClr val="434A5B"/>
                          </a:solidFill>
                          <a:latin typeface="Arial"/>
                          <a:cs typeface="Arial"/>
                        </a:rPr>
                        <a:t>Booster</a:t>
                      </a:r>
                      <a:r>
                        <a:rPr sz="1100" spc="-5">
                          <a:solidFill>
                            <a:srgbClr val="434A5B"/>
                          </a:solidFill>
                          <a:latin typeface="Arial"/>
                          <a:cs typeface="Arial"/>
                        </a:rPr>
                        <a:t> </a:t>
                      </a:r>
                      <a:r>
                        <a:rPr sz="1100">
                          <a:solidFill>
                            <a:srgbClr val="434A5B"/>
                          </a:solidFill>
                          <a:latin typeface="Arial"/>
                          <a:cs typeface="Arial"/>
                        </a:rPr>
                        <a:t>Oil,</a:t>
                      </a:r>
                      <a:r>
                        <a:rPr sz="1100" spc="35">
                          <a:solidFill>
                            <a:srgbClr val="434A5B"/>
                          </a:solidFill>
                          <a:latin typeface="Arial"/>
                          <a:cs typeface="Arial"/>
                        </a:rPr>
                        <a:t> </a:t>
                      </a:r>
                      <a:r>
                        <a:rPr sz="1100">
                          <a:solidFill>
                            <a:srgbClr val="434A5B"/>
                          </a:solidFill>
                          <a:latin typeface="Arial"/>
                          <a:cs typeface="Arial"/>
                        </a:rPr>
                        <a:t>Smooth</a:t>
                      </a:r>
                      <a:r>
                        <a:rPr sz="1100" spc="30">
                          <a:solidFill>
                            <a:srgbClr val="434A5B"/>
                          </a:solidFill>
                          <a:latin typeface="Arial"/>
                          <a:cs typeface="Arial"/>
                        </a:rPr>
                        <a:t> </a:t>
                      </a:r>
                      <a:r>
                        <a:rPr sz="1100">
                          <a:solidFill>
                            <a:srgbClr val="434A5B"/>
                          </a:solidFill>
                          <a:latin typeface="Arial"/>
                          <a:cs typeface="Arial"/>
                        </a:rPr>
                        <a:t>&amp;</a:t>
                      </a:r>
                      <a:r>
                        <a:rPr sz="1100" spc="35">
                          <a:solidFill>
                            <a:srgbClr val="434A5B"/>
                          </a:solidFill>
                          <a:latin typeface="Arial"/>
                          <a:cs typeface="Arial"/>
                        </a:rPr>
                        <a:t> </a:t>
                      </a:r>
                      <a:r>
                        <a:rPr sz="1100">
                          <a:solidFill>
                            <a:srgbClr val="434A5B"/>
                          </a:solidFill>
                          <a:latin typeface="Arial"/>
                          <a:cs typeface="Arial"/>
                        </a:rPr>
                        <a:t>Rich</a:t>
                      </a:r>
                      <a:r>
                        <a:rPr sz="1100" spc="30">
                          <a:solidFill>
                            <a:srgbClr val="434A5B"/>
                          </a:solidFill>
                          <a:latin typeface="Arial"/>
                          <a:cs typeface="Arial"/>
                        </a:rPr>
                        <a:t> </a:t>
                      </a:r>
                      <a:r>
                        <a:rPr sz="1100" spc="-10">
                          <a:solidFill>
                            <a:srgbClr val="434A5B"/>
                          </a:solidFill>
                          <a:latin typeface="Arial"/>
                          <a:cs typeface="Arial"/>
                        </a:rPr>
                        <a:t>Lotion, </a:t>
                      </a:r>
                      <a:r>
                        <a:rPr sz="1100">
                          <a:solidFill>
                            <a:srgbClr val="434A5B"/>
                          </a:solidFill>
                          <a:latin typeface="Arial"/>
                          <a:cs typeface="Arial"/>
                        </a:rPr>
                        <a:t>Dual</a:t>
                      </a:r>
                      <a:r>
                        <a:rPr sz="1100" spc="5">
                          <a:solidFill>
                            <a:srgbClr val="434A5B"/>
                          </a:solidFill>
                          <a:latin typeface="Arial"/>
                          <a:cs typeface="Arial"/>
                        </a:rPr>
                        <a:t> </a:t>
                      </a:r>
                      <a:r>
                        <a:rPr sz="1100">
                          <a:solidFill>
                            <a:srgbClr val="434A5B"/>
                          </a:solidFill>
                          <a:latin typeface="Arial"/>
                          <a:cs typeface="Arial"/>
                        </a:rPr>
                        <a:t>Serum,</a:t>
                      </a:r>
                      <a:r>
                        <a:rPr sz="1100" spc="50">
                          <a:solidFill>
                            <a:srgbClr val="434A5B"/>
                          </a:solidFill>
                          <a:latin typeface="Arial"/>
                          <a:cs typeface="Arial"/>
                        </a:rPr>
                        <a:t> </a:t>
                      </a:r>
                      <a:r>
                        <a:rPr sz="1100">
                          <a:solidFill>
                            <a:srgbClr val="434A5B"/>
                          </a:solidFill>
                          <a:latin typeface="Arial"/>
                          <a:cs typeface="Arial"/>
                        </a:rPr>
                        <a:t>Day</a:t>
                      </a:r>
                      <a:r>
                        <a:rPr sz="1100" spc="10">
                          <a:solidFill>
                            <a:srgbClr val="434A5B"/>
                          </a:solidFill>
                          <a:latin typeface="Arial"/>
                          <a:cs typeface="Arial"/>
                        </a:rPr>
                        <a:t> </a:t>
                      </a:r>
                      <a:r>
                        <a:rPr sz="1100">
                          <a:solidFill>
                            <a:srgbClr val="434A5B"/>
                          </a:solidFill>
                          <a:latin typeface="Arial"/>
                          <a:cs typeface="Arial"/>
                        </a:rPr>
                        <a:t>&amp;</a:t>
                      </a:r>
                      <a:r>
                        <a:rPr sz="1100" spc="50">
                          <a:solidFill>
                            <a:srgbClr val="434A5B"/>
                          </a:solidFill>
                          <a:latin typeface="Arial"/>
                          <a:cs typeface="Arial"/>
                        </a:rPr>
                        <a:t> </a:t>
                      </a:r>
                      <a:r>
                        <a:rPr sz="1100">
                          <a:solidFill>
                            <a:srgbClr val="434A5B"/>
                          </a:solidFill>
                          <a:latin typeface="Arial"/>
                          <a:cs typeface="Arial"/>
                        </a:rPr>
                        <a:t>Night</a:t>
                      </a:r>
                      <a:r>
                        <a:rPr sz="1100" spc="50">
                          <a:solidFill>
                            <a:srgbClr val="434A5B"/>
                          </a:solidFill>
                          <a:latin typeface="Arial"/>
                          <a:cs typeface="Arial"/>
                        </a:rPr>
                        <a:t> </a:t>
                      </a:r>
                      <a:r>
                        <a:rPr sz="1100" spc="-20">
                          <a:solidFill>
                            <a:srgbClr val="434A5B"/>
                          </a:solidFill>
                          <a:latin typeface="Arial"/>
                          <a:cs typeface="Arial"/>
                        </a:rPr>
                        <a:t>Face </a:t>
                      </a:r>
                      <a:r>
                        <a:rPr sz="1100">
                          <a:solidFill>
                            <a:srgbClr val="434A5B"/>
                          </a:solidFill>
                          <a:latin typeface="Arial"/>
                          <a:cs typeface="Arial"/>
                        </a:rPr>
                        <a:t>Cream,</a:t>
                      </a:r>
                      <a:r>
                        <a:rPr sz="1100" spc="-20">
                          <a:solidFill>
                            <a:srgbClr val="434A5B"/>
                          </a:solidFill>
                          <a:latin typeface="Arial"/>
                          <a:cs typeface="Arial"/>
                        </a:rPr>
                        <a:t> </a:t>
                      </a:r>
                      <a:r>
                        <a:rPr sz="1100">
                          <a:solidFill>
                            <a:srgbClr val="434A5B"/>
                          </a:solidFill>
                          <a:latin typeface="Arial"/>
                          <a:cs typeface="Arial"/>
                        </a:rPr>
                        <a:t>Eye</a:t>
                      </a:r>
                      <a:r>
                        <a:rPr sz="1100" spc="-20">
                          <a:solidFill>
                            <a:srgbClr val="434A5B"/>
                          </a:solidFill>
                          <a:latin typeface="Arial"/>
                          <a:cs typeface="Arial"/>
                        </a:rPr>
                        <a:t> </a:t>
                      </a:r>
                      <a:r>
                        <a:rPr sz="1100">
                          <a:solidFill>
                            <a:srgbClr val="434A5B"/>
                          </a:solidFill>
                          <a:latin typeface="Arial"/>
                          <a:cs typeface="Arial"/>
                        </a:rPr>
                        <a:t>Cream,</a:t>
                      </a:r>
                      <a:r>
                        <a:rPr sz="1100" spc="-15">
                          <a:solidFill>
                            <a:srgbClr val="434A5B"/>
                          </a:solidFill>
                          <a:latin typeface="Arial"/>
                          <a:cs typeface="Arial"/>
                        </a:rPr>
                        <a:t> </a:t>
                      </a:r>
                      <a:r>
                        <a:rPr sz="1100" spc="-10">
                          <a:solidFill>
                            <a:srgbClr val="434A5B"/>
                          </a:solidFill>
                          <a:latin typeface="Arial"/>
                          <a:cs typeface="Arial"/>
                        </a:rPr>
                        <a:t>Cleansing</a:t>
                      </a:r>
                      <a:r>
                        <a:rPr sz="1100" spc="500">
                          <a:solidFill>
                            <a:srgbClr val="434A5B"/>
                          </a:solidFill>
                          <a:latin typeface="Arial"/>
                          <a:cs typeface="Arial"/>
                        </a:rPr>
                        <a:t> </a:t>
                      </a:r>
                      <a:r>
                        <a:rPr sz="1100" spc="-20">
                          <a:solidFill>
                            <a:srgbClr val="434A5B"/>
                          </a:solidFill>
                          <a:latin typeface="Arial"/>
                          <a:cs typeface="Arial"/>
                        </a:rPr>
                        <a:t>Balm</a:t>
                      </a:r>
                      <a:endParaRPr sz="1100">
                        <a:latin typeface="Arial"/>
                        <a:cs typeface="Arial"/>
                      </a:endParaRPr>
                    </a:p>
                  </a:txBody>
                  <a:tcPr marL="0" marR="0" marT="9144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1"/>
                  </a:ext>
                </a:extLst>
              </a:tr>
              <a:tr h="503555">
                <a:tc>
                  <a:txBody>
                    <a:bodyPr/>
                    <a:lstStyle/>
                    <a:p>
                      <a:pPr marL="99695" marR="810895">
                        <a:lnSpc>
                          <a:spcPct val="101400"/>
                        </a:lnSpc>
                        <a:spcBef>
                          <a:spcPts val="715"/>
                        </a:spcBef>
                      </a:pPr>
                      <a:r>
                        <a:rPr sz="1100" spc="-10">
                          <a:solidFill>
                            <a:srgbClr val="434A5B"/>
                          </a:solidFill>
                          <a:latin typeface="Arial"/>
                          <a:cs typeface="Arial"/>
                        </a:rPr>
                        <a:t>Frankincense </a:t>
                      </a:r>
                      <a:r>
                        <a:rPr sz="1100">
                          <a:solidFill>
                            <a:srgbClr val="434A5B"/>
                          </a:solidFill>
                          <a:latin typeface="Arial"/>
                          <a:cs typeface="Arial"/>
                        </a:rPr>
                        <a:t>Essential</a:t>
                      </a:r>
                      <a:r>
                        <a:rPr sz="1100" spc="9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080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Reduces</a:t>
                      </a:r>
                      <a:r>
                        <a:rPr sz="1100" spc="100">
                          <a:solidFill>
                            <a:srgbClr val="434A5B"/>
                          </a:solidFill>
                          <a:latin typeface="Arial"/>
                          <a:cs typeface="Arial"/>
                        </a:rPr>
                        <a:t> </a:t>
                      </a:r>
                      <a:r>
                        <a:rPr sz="1100">
                          <a:solidFill>
                            <a:srgbClr val="434A5B"/>
                          </a:solidFill>
                          <a:latin typeface="Arial"/>
                          <a:cs typeface="Arial"/>
                        </a:rPr>
                        <a:t>fine</a:t>
                      </a:r>
                      <a:r>
                        <a:rPr sz="1100" spc="100">
                          <a:solidFill>
                            <a:srgbClr val="434A5B"/>
                          </a:solidFill>
                          <a:latin typeface="Arial"/>
                          <a:cs typeface="Arial"/>
                        </a:rPr>
                        <a:t> </a:t>
                      </a:r>
                      <a:r>
                        <a:rPr sz="1100">
                          <a:solidFill>
                            <a:srgbClr val="434A5B"/>
                          </a:solidFill>
                          <a:latin typeface="Arial"/>
                          <a:cs typeface="Arial"/>
                        </a:rPr>
                        <a:t>lines,</a:t>
                      </a:r>
                      <a:r>
                        <a:rPr sz="1100" spc="105">
                          <a:solidFill>
                            <a:srgbClr val="434A5B"/>
                          </a:solidFill>
                          <a:latin typeface="Arial"/>
                          <a:cs typeface="Arial"/>
                        </a:rPr>
                        <a:t> </a:t>
                      </a:r>
                      <a:r>
                        <a:rPr sz="1100">
                          <a:solidFill>
                            <a:srgbClr val="434A5B"/>
                          </a:solidFill>
                          <a:latin typeface="Arial"/>
                          <a:cs typeface="Arial"/>
                        </a:rPr>
                        <a:t>calms,</a:t>
                      </a:r>
                      <a:r>
                        <a:rPr sz="1100" spc="100">
                          <a:solidFill>
                            <a:srgbClr val="434A5B"/>
                          </a:solidFill>
                          <a:latin typeface="Arial"/>
                          <a:cs typeface="Arial"/>
                        </a:rPr>
                        <a:t> </a:t>
                      </a:r>
                      <a:r>
                        <a:rPr sz="1100">
                          <a:solidFill>
                            <a:srgbClr val="434A5B"/>
                          </a:solidFill>
                          <a:latin typeface="Arial"/>
                          <a:cs typeface="Arial"/>
                        </a:rPr>
                        <a:t>supports</a:t>
                      </a:r>
                      <a:r>
                        <a:rPr sz="1100" spc="105">
                          <a:solidFill>
                            <a:srgbClr val="434A5B"/>
                          </a:solidFill>
                          <a:latin typeface="Arial"/>
                          <a:cs typeface="Arial"/>
                        </a:rPr>
                        <a:t> </a:t>
                      </a:r>
                      <a:r>
                        <a:rPr sz="1100">
                          <a:solidFill>
                            <a:srgbClr val="434A5B"/>
                          </a:solidFill>
                          <a:latin typeface="Arial"/>
                          <a:cs typeface="Arial"/>
                        </a:rPr>
                        <a:t>cell</a:t>
                      </a:r>
                      <a:r>
                        <a:rPr sz="1100" spc="50">
                          <a:solidFill>
                            <a:srgbClr val="434A5B"/>
                          </a:solidFill>
                          <a:latin typeface="Arial"/>
                          <a:cs typeface="Arial"/>
                        </a:rPr>
                        <a:t> </a:t>
                      </a:r>
                      <a:r>
                        <a:rPr sz="1100" spc="-10">
                          <a:solidFill>
                            <a:srgbClr val="434A5B"/>
                          </a:solidFill>
                          <a:latin typeface="Arial"/>
                          <a:cs typeface="Arial"/>
                        </a:rPr>
                        <a:t>regeneration</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Smooth</a:t>
                      </a:r>
                      <a:r>
                        <a:rPr sz="1100" spc="40">
                          <a:solidFill>
                            <a:srgbClr val="434A5B"/>
                          </a:solidFill>
                          <a:latin typeface="Arial"/>
                          <a:cs typeface="Arial"/>
                        </a:rPr>
                        <a:t> </a:t>
                      </a:r>
                      <a:r>
                        <a:rPr sz="1100">
                          <a:solidFill>
                            <a:srgbClr val="434A5B"/>
                          </a:solidFill>
                          <a:latin typeface="Arial"/>
                          <a:cs typeface="Arial"/>
                        </a:rPr>
                        <a:t>&amp;</a:t>
                      </a:r>
                      <a:r>
                        <a:rPr sz="1100" spc="40">
                          <a:solidFill>
                            <a:srgbClr val="434A5B"/>
                          </a:solidFill>
                          <a:latin typeface="Arial"/>
                          <a:cs typeface="Arial"/>
                        </a:rPr>
                        <a:t> </a:t>
                      </a:r>
                      <a:r>
                        <a:rPr sz="1100">
                          <a:solidFill>
                            <a:srgbClr val="434A5B"/>
                          </a:solidFill>
                          <a:latin typeface="Arial"/>
                          <a:cs typeface="Arial"/>
                        </a:rPr>
                        <a:t>Rich</a:t>
                      </a:r>
                      <a:r>
                        <a:rPr sz="1100" spc="40">
                          <a:solidFill>
                            <a:srgbClr val="434A5B"/>
                          </a:solidFill>
                          <a:latin typeface="Arial"/>
                          <a:cs typeface="Arial"/>
                        </a:rPr>
                        <a:t> </a:t>
                      </a:r>
                      <a:r>
                        <a:rPr sz="1100">
                          <a:solidFill>
                            <a:srgbClr val="434A5B"/>
                          </a:solidFill>
                          <a:latin typeface="Arial"/>
                          <a:cs typeface="Arial"/>
                        </a:rPr>
                        <a:t>Lotion,</a:t>
                      </a:r>
                      <a:r>
                        <a:rPr sz="1100" spc="40">
                          <a:solidFill>
                            <a:srgbClr val="434A5B"/>
                          </a:solidFill>
                          <a:latin typeface="Arial"/>
                          <a:cs typeface="Arial"/>
                        </a:rPr>
                        <a:t> </a:t>
                      </a:r>
                      <a:r>
                        <a:rPr sz="1100">
                          <a:solidFill>
                            <a:srgbClr val="434A5B"/>
                          </a:solidFill>
                          <a:latin typeface="Arial"/>
                          <a:cs typeface="Arial"/>
                        </a:rPr>
                        <a:t>Dual</a:t>
                      </a:r>
                      <a:r>
                        <a:rPr sz="1100" spc="-5">
                          <a:solidFill>
                            <a:srgbClr val="434A5B"/>
                          </a:solidFill>
                          <a:latin typeface="Arial"/>
                          <a:cs typeface="Arial"/>
                        </a:rPr>
                        <a:t> </a:t>
                      </a:r>
                      <a:r>
                        <a:rPr sz="1100" spc="-10">
                          <a:solidFill>
                            <a:srgbClr val="434A5B"/>
                          </a:solidFill>
                          <a:latin typeface="Arial"/>
                          <a:cs typeface="Arial"/>
                        </a:rPr>
                        <a:t>Serum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2"/>
                  </a:ext>
                </a:extLst>
              </a:tr>
              <a:tr h="333375">
                <a:tc>
                  <a:txBody>
                    <a:bodyPr/>
                    <a:lstStyle/>
                    <a:p>
                      <a:pPr marL="99695">
                        <a:lnSpc>
                          <a:spcPct val="100000"/>
                        </a:lnSpc>
                        <a:spcBef>
                          <a:spcPts val="735"/>
                        </a:spcBef>
                      </a:pPr>
                      <a:r>
                        <a:rPr sz="1100">
                          <a:solidFill>
                            <a:srgbClr val="434A5B"/>
                          </a:solidFill>
                          <a:latin typeface="Arial"/>
                          <a:cs typeface="Arial"/>
                        </a:rPr>
                        <a:t>Geranium</a:t>
                      </a:r>
                      <a:r>
                        <a:rPr sz="1100" spc="185">
                          <a:solidFill>
                            <a:srgbClr val="434A5B"/>
                          </a:solidFill>
                          <a:latin typeface="Arial"/>
                          <a:cs typeface="Arial"/>
                        </a:rPr>
                        <a:t> </a:t>
                      </a:r>
                      <a:r>
                        <a:rPr sz="1100">
                          <a:solidFill>
                            <a:srgbClr val="434A5B"/>
                          </a:solidFill>
                          <a:latin typeface="Arial"/>
                          <a:cs typeface="Arial"/>
                        </a:rPr>
                        <a:t>Essential</a:t>
                      </a:r>
                      <a:r>
                        <a:rPr sz="1100" spc="130">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Balances</a:t>
                      </a:r>
                      <a:r>
                        <a:rPr sz="1100" spc="75">
                          <a:solidFill>
                            <a:srgbClr val="434A5B"/>
                          </a:solidFill>
                          <a:latin typeface="Arial"/>
                          <a:cs typeface="Arial"/>
                        </a:rPr>
                        <a:t> </a:t>
                      </a:r>
                      <a:r>
                        <a:rPr sz="1100">
                          <a:solidFill>
                            <a:srgbClr val="434A5B"/>
                          </a:solidFill>
                          <a:latin typeface="Arial"/>
                          <a:cs typeface="Arial"/>
                        </a:rPr>
                        <a:t>oil,</a:t>
                      </a:r>
                      <a:r>
                        <a:rPr sz="1100" spc="80">
                          <a:solidFill>
                            <a:srgbClr val="434A5B"/>
                          </a:solidFill>
                          <a:latin typeface="Arial"/>
                          <a:cs typeface="Arial"/>
                        </a:rPr>
                        <a:t> </a:t>
                      </a:r>
                      <a:r>
                        <a:rPr sz="1100">
                          <a:solidFill>
                            <a:srgbClr val="434A5B"/>
                          </a:solidFill>
                          <a:latin typeface="Arial"/>
                          <a:cs typeface="Arial"/>
                        </a:rPr>
                        <a:t>tones</a:t>
                      </a:r>
                      <a:r>
                        <a:rPr sz="1100" spc="80">
                          <a:solidFill>
                            <a:srgbClr val="434A5B"/>
                          </a:solidFill>
                          <a:latin typeface="Arial"/>
                          <a:cs typeface="Arial"/>
                        </a:rPr>
                        <a:t> </a:t>
                      </a:r>
                      <a:r>
                        <a:rPr sz="1100">
                          <a:solidFill>
                            <a:srgbClr val="434A5B"/>
                          </a:solidFill>
                          <a:latin typeface="Arial"/>
                          <a:cs typeface="Arial"/>
                        </a:rPr>
                        <a:t>skin,</a:t>
                      </a:r>
                      <a:r>
                        <a:rPr sz="1100" spc="75">
                          <a:solidFill>
                            <a:srgbClr val="434A5B"/>
                          </a:solidFill>
                          <a:latin typeface="Arial"/>
                          <a:cs typeface="Arial"/>
                        </a:rPr>
                        <a:t> </a:t>
                      </a:r>
                      <a:r>
                        <a:rPr sz="1100">
                          <a:solidFill>
                            <a:srgbClr val="434A5B"/>
                          </a:solidFill>
                          <a:latin typeface="Arial"/>
                          <a:cs typeface="Arial"/>
                        </a:rPr>
                        <a:t>encourages</a:t>
                      </a:r>
                      <a:r>
                        <a:rPr sz="1100" spc="80">
                          <a:solidFill>
                            <a:srgbClr val="434A5B"/>
                          </a:solidFill>
                          <a:latin typeface="Arial"/>
                          <a:cs typeface="Arial"/>
                        </a:rPr>
                        <a:t> </a:t>
                      </a:r>
                      <a:r>
                        <a:rPr sz="1100" spc="30">
                          <a:solidFill>
                            <a:srgbClr val="434A5B"/>
                          </a:solidFill>
                          <a:latin typeface="Arial"/>
                          <a:cs typeface="Arial"/>
                        </a:rPr>
                        <a:t>glow</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Booster</a:t>
                      </a:r>
                      <a:r>
                        <a:rPr sz="1100" spc="9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3"/>
                  </a:ext>
                </a:extLst>
              </a:tr>
              <a:tr h="503555">
                <a:tc>
                  <a:txBody>
                    <a:bodyPr/>
                    <a:lstStyle/>
                    <a:p>
                      <a:pPr marL="99695">
                        <a:lnSpc>
                          <a:spcPct val="100000"/>
                        </a:lnSpc>
                        <a:spcBef>
                          <a:spcPts val="735"/>
                        </a:spcBef>
                      </a:pPr>
                      <a:r>
                        <a:rPr sz="1100">
                          <a:solidFill>
                            <a:srgbClr val="434A5B"/>
                          </a:solidFill>
                          <a:latin typeface="Arial"/>
                          <a:cs typeface="Arial"/>
                        </a:rPr>
                        <a:t>Buntan</a:t>
                      </a:r>
                      <a:r>
                        <a:rPr sz="1100" spc="180">
                          <a:solidFill>
                            <a:srgbClr val="434A5B"/>
                          </a:solidFill>
                          <a:latin typeface="Arial"/>
                          <a:cs typeface="Arial"/>
                        </a:rPr>
                        <a:t> </a:t>
                      </a:r>
                      <a:r>
                        <a:rPr sz="1100">
                          <a:solidFill>
                            <a:srgbClr val="434A5B"/>
                          </a:solidFill>
                          <a:latin typeface="Arial"/>
                          <a:cs typeface="Arial"/>
                        </a:rPr>
                        <a:t>Essential</a:t>
                      </a:r>
                      <a:r>
                        <a:rPr sz="1100" spc="114">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812165">
                        <a:lnSpc>
                          <a:spcPct val="101299"/>
                        </a:lnSpc>
                        <a:spcBef>
                          <a:spcPts val="720"/>
                        </a:spcBef>
                      </a:pPr>
                      <a:r>
                        <a:rPr sz="1100">
                          <a:solidFill>
                            <a:srgbClr val="434A5B"/>
                          </a:solidFill>
                          <a:latin typeface="Arial"/>
                          <a:cs typeface="Arial"/>
                        </a:rPr>
                        <a:t>Purifies</a:t>
                      </a:r>
                      <a:r>
                        <a:rPr sz="1100" spc="40">
                          <a:solidFill>
                            <a:srgbClr val="434A5B"/>
                          </a:solidFill>
                          <a:latin typeface="Arial"/>
                          <a:cs typeface="Arial"/>
                        </a:rPr>
                        <a:t> </a:t>
                      </a:r>
                      <a:r>
                        <a:rPr sz="1100">
                          <a:solidFill>
                            <a:srgbClr val="434A5B"/>
                          </a:solidFill>
                          <a:latin typeface="Arial"/>
                          <a:cs typeface="Arial"/>
                        </a:rPr>
                        <a:t>skin,</a:t>
                      </a:r>
                      <a:r>
                        <a:rPr sz="1100" spc="45">
                          <a:solidFill>
                            <a:srgbClr val="434A5B"/>
                          </a:solidFill>
                          <a:latin typeface="Arial"/>
                          <a:cs typeface="Arial"/>
                        </a:rPr>
                        <a:t> </a:t>
                      </a:r>
                      <a:r>
                        <a:rPr sz="1100" spc="10">
                          <a:solidFill>
                            <a:srgbClr val="434A5B"/>
                          </a:solidFill>
                          <a:latin typeface="Arial"/>
                          <a:cs typeface="Arial"/>
                        </a:rPr>
                        <a:t>promotes</a:t>
                      </a:r>
                      <a:r>
                        <a:rPr sz="1100" spc="45">
                          <a:solidFill>
                            <a:srgbClr val="434A5B"/>
                          </a:solidFill>
                          <a:latin typeface="Arial"/>
                          <a:cs typeface="Arial"/>
                        </a:rPr>
                        <a:t> </a:t>
                      </a:r>
                      <a:r>
                        <a:rPr sz="1100" spc="10">
                          <a:solidFill>
                            <a:srgbClr val="434A5B"/>
                          </a:solidFill>
                          <a:latin typeface="Arial"/>
                          <a:cs typeface="Arial"/>
                        </a:rPr>
                        <a:t>clarity,</a:t>
                      </a:r>
                      <a:r>
                        <a:rPr sz="1100" spc="45">
                          <a:solidFill>
                            <a:srgbClr val="434A5B"/>
                          </a:solidFill>
                          <a:latin typeface="Arial"/>
                          <a:cs typeface="Arial"/>
                        </a:rPr>
                        <a:t> </a:t>
                      </a:r>
                      <a:r>
                        <a:rPr sz="1100" spc="10">
                          <a:solidFill>
                            <a:srgbClr val="434A5B"/>
                          </a:solidFill>
                          <a:latin typeface="Arial"/>
                          <a:cs typeface="Arial"/>
                        </a:rPr>
                        <a:t>uplifts</a:t>
                      </a:r>
                      <a:r>
                        <a:rPr sz="1100" spc="45">
                          <a:solidFill>
                            <a:srgbClr val="434A5B"/>
                          </a:solidFill>
                          <a:latin typeface="Arial"/>
                          <a:cs typeface="Arial"/>
                        </a:rPr>
                        <a:t> mood </a:t>
                      </a:r>
                      <a:r>
                        <a:rPr sz="1100">
                          <a:solidFill>
                            <a:srgbClr val="434A5B"/>
                          </a:solidFill>
                          <a:latin typeface="Arial"/>
                          <a:cs typeface="Arial"/>
                        </a:rPr>
                        <a:t>Furocoumarin-free,</a:t>
                      </a:r>
                      <a:r>
                        <a:rPr sz="1100" spc="90">
                          <a:solidFill>
                            <a:srgbClr val="434A5B"/>
                          </a:solidFill>
                          <a:latin typeface="Arial"/>
                          <a:cs typeface="Arial"/>
                        </a:rPr>
                        <a:t> </a:t>
                      </a:r>
                      <a:r>
                        <a:rPr sz="1100">
                          <a:solidFill>
                            <a:srgbClr val="434A5B"/>
                          </a:solidFill>
                          <a:latin typeface="Arial"/>
                          <a:cs typeface="Arial"/>
                        </a:rPr>
                        <a:t>which</a:t>
                      </a:r>
                      <a:r>
                        <a:rPr sz="1100" spc="145">
                          <a:solidFill>
                            <a:srgbClr val="434A5B"/>
                          </a:solidFill>
                          <a:latin typeface="Arial"/>
                          <a:cs typeface="Arial"/>
                        </a:rPr>
                        <a:t> </a:t>
                      </a:r>
                      <a:r>
                        <a:rPr sz="1100">
                          <a:solidFill>
                            <a:srgbClr val="434A5B"/>
                          </a:solidFill>
                          <a:latin typeface="Arial"/>
                          <a:cs typeface="Arial"/>
                        </a:rPr>
                        <a:t>makes</a:t>
                      </a:r>
                      <a:r>
                        <a:rPr sz="1100" spc="140">
                          <a:solidFill>
                            <a:srgbClr val="434A5B"/>
                          </a:solidFill>
                          <a:latin typeface="Arial"/>
                          <a:cs typeface="Arial"/>
                        </a:rPr>
                        <a:t> </a:t>
                      </a:r>
                      <a:r>
                        <a:rPr sz="1100">
                          <a:solidFill>
                            <a:srgbClr val="434A5B"/>
                          </a:solidFill>
                          <a:latin typeface="Arial"/>
                          <a:cs typeface="Arial"/>
                        </a:rPr>
                        <a:t>it</a:t>
                      </a:r>
                      <a:r>
                        <a:rPr sz="1100" spc="140">
                          <a:solidFill>
                            <a:srgbClr val="434A5B"/>
                          </a:solidFill>
                          <a:latin typeface="Arial"/>
                          <a:cs typeface="Arial"/>
                        </a:rPr>
                        <a:t> </a:t>
                      </a:r>
                      <a:r>
                        <a:rPr sz="1100">
                          <a:solidFill>
                            <a:srgbClr val="434A5B"/>
                          </a:solidFill>
                          <a:latin typeface="Arial"/>
                          <a:cs typeface="Arial"/>
                        </a:rPr>
                        <a:t>sun</a:t>
                      </a:r>
                      <a:r>
                        <a:rPr sz="1100" spc="140">
                          <a:solidFill>
                            <a:srgbClr val="434A5B"/>
                          </a:solidFill>
                          <a:latin typeface="Arial"/>
                          <a:cs typeface="Arial"/>
                        </a:rPr>
                        <a:t> </a:t>
                      </a:r>
                      <a:r>
                        <a:rPr sz="1100" spc="-20">
                          <a:solidFill>
                            <a:srgbClr val="434A5B"/>
                          </a:solidFill>
                          <a:latin typeface="Arial"/>
                          <a:cs typeface="Arial"/>
                        </a:rPr>
                        <a:t>safe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Day</a:t>
                      </a:r>
                      <a:r>
                        <a:rPr sz="1100" spc="-20">
                          <a:solidFill>
                            <a:srgbClr val="434A5B"/>
                          </a:solidFill>
                          <a:latin typeface="Arial"/>
                          <a:cs typeface="Arial"/>
                        </a:rPr>
                        <a:t> </a:t>
                      </a:r>
                      <a:r>
                        <a:rPr sz="1100">
                          <a:solidFill>
                            <a:srgbClr val="434A5B"/>
                          </a:solidFill>
                          <a:latin typeface="Arial"/>
                          <a:cs typeface="Arial"/>
                        </a:rPr>
                        <a:t>&amp;</a:t>
                      </a:r>
                      <a:r>
                        <a:rPr sz="1100" spc="10">
                          <a:solidFill>
                            <a:srgbClr val="434A5B"/>
                          </a:solidFill>
                          <a:latin typeface="Arial"/>
                          <a:cs typeface="Arial"/>
                        </a:rPr>
                        <a:t> </a:t>
                      </a:r>
                      <a:r>
                        <a:rPr sz="1100">
                          <a:solidFill>
                            <a:srgbClr val="434A5B"/>
                          </a:solidFill>
                          <a:latin typeface="Arial"/>
                          <a:cs typeface="Arial"/>
                        </a:rPr>
                        <a:t>Night</a:t>
                      </a:r>
                      <a:r>
                        <a:rPr sz="1100" spc="15">
                          <a:solidFill>
                            <a:srgbClr val="434A5B"/>
                          </a:solidFill>
                          <a:latin typeface="Arial"/>
                          <a:cs typeface="Arial"/>
                        </a:rPr>
                        <a:t> </a:t>
                      </a:r>
                      <a:r>
                        <a:rPr sz="1100">
                          <a:solidFill>
                            <a:srgbClr val="434A5B"/>
                          </a:solidFill>
                          <a:latin typeface="Arial"/>
                          <a:cs typeface="Arial"/>
                        </a:rPr>
                        <a:t>Face</a:t>
                      </a:r>
                      <a:r>
                        <a:rPr sz="1100" spc="1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4"/>
                  </a:ext>
                </a:extLst>
              </a:tr>
              <a:tr h="503555">
                <a:tc>
                  <a:txBody>
                    <a:bodyPr/>
                    <a:lstStyle/>
                    <a:p>
                      <a:pPr marL="99695">
                        <a:lnSpc>
                          <a:spcPct val="100000"/>
                        </a:lnSpc>
                        <a:spcBef>
                          <a:spcPts val="735"/>
                        </a:spcBef>
                      </a:pPr>
                      <a:r>
                        <a:rPr sz="1100">
                          <a:solidFill>
                            <a:srgbClr val="434A5B"/>
                          </a:solidFill>
                          <a:latin typeface="Arial"/>
                          <a:cs typeface="Arial"/>
                        </a:rPr>
                        <a:t>Lime</a:t>
                      </a:r>
                      <a:r>
                        <a:rPr sz="1100" spc="160">
                          <a:solidFill>
                            <a:srgbClr val="434A5B"/>
                          </a:solidFill>
                          <a:latin typeface="Arial"/>
                          <a:cs typeface="Arial"/>
                        </a:rPr>
                        <a:t> </a:t>
                      </a:r>
                      <a:r>
                        <a:rPr sz="1100">
                          <a:solidFill>
                            <a:srgbClr val="434A5B"/>
                          </a:solidFill>
                          <a:latin typeface="Arial"/>
                          <a:cs typeface="Arial"/>
                        </a:rPr>
                        <a:t>Essential</a:t>
                      </a:r>
                      <a:r>
                        <a:rPr sz="1100" spc="10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452755">
                        <a:lnSpc>
                          <a:spcPct val="101299"/>
                        </a:lnSpc>
                        <a:spcBef>
                          <a:spcPts val="720"/>
                        </a:spcBef>
                      </a:pPr>
                      <a:r>
                        <a:rPr sz="1100" spc="10">
                          <a:solidFill>
                            <a:srgbClr val="434A5B"/>
                          </a:solidFill>
                          <a:latin typeface="Arial"/>
                          <a:cs typeface="Arial"/>
                        </a:rPr>
                        <a:t>Brightens</a:t>
                      </a:r>
                      <a:r>
                        <a:rPr sz="1100" spc="40">
                          <a:solidFill>
                            <a:srgbClr val="434A5B"/>
                          </a:solidFill>
                          <a:latin typeface="Arial"/>
                          <a:cs typeface="Arial"/>
                        </a:rPr>
                        <a:t> </a:t>
                      </a:r>
                      <a:r>
                        <a:rPr sz="1100" spc="10">
                          <a:solidFill>
                            <a:srgbClr val="434A5B"/>
                          </a:solidFill>
                          <a:latin typeface="Arial"/>
                          <a:cs typeface="Arial"/>
                        </a:rPr>
                        <a:t>complexion,</a:t>
                      </a:r>
                      <a:r>
                        <a:rPr sz="1100" spc="40">
                          <a:solidFill>
                            <a:srgbClr val="434A5B"/>
                          </a:solidFill>
                          <a:latin typeface="Arial"/>
                          <a:cs typeface="Arial"/>
                        </a:rPr>
                        <a:t> </a:t>
                      </a:r>
                      <a:r>
                        <a:rPr sz="1100" spc="10">
                          <a:solidFill>
                            <a:srgbClr val="434A5B"/>
                          </a:solidFill>
                          <a:latin typeface="Arial"/>
                          <a:cs typeface="Arial"/>
                        </a:rPr>
                        <a:t>tones,</a:t>
                      </a:r>
                      <a:r>
                        <a:rPr sz="1100" spc="40">
                          <a:solidFill>
                            <a:srgbClr val="434A5B"/>
                          </a:solidFill>
                          <a:latin typeface="Arial"/>
                          <a:cs typeface="Arial"/>
                        </a:rPr>
                        <a:t> </a:t>
                      </a:r>
                      <a:r>
                        <a:rPr sz="1100" spc="10">
                          <a:solidFill>
                            <a:srgbClr val="434A5B"/>
                          </a:solidFill>
                          <a:latin typeface="Arial"/>
                          <a:cs typeface="Arial"/>
                        </a:rPr>
                        <a:t>offers</a:t>
                      </a:r>
                      <a:r>
                        <a:rPr sz="1100" spc="45">
                          <a:solidFill>
                            <a:srgbClr val="434A5B"/>
                          </a:solidFill>
                          <a:latin typeface="Arial"/>
                          <a:cs typeface="Arial"/>
                        </a:rPr>
                        <a:t> </a:t>
                      </a:r>
                      <a:r>
                        <a:rPr sz="1100" spc="10">
                          <a:solidFill>
                            <a:srgbClr val="434A5B"/>
                          </a:solidFill>
                          <a:latin typeface="Arial"/>
                          <a:cs typeface="Arial"/>
                        </a:rPr>
                        <a:t>an</a:t>
                      </a:r>
                      <a:r>
                        <a:rPr sz="1100" spc="40">
                          <a:solidFill>
                            <a:srgbClr val="434A5B"/>
                          </a:solidFill>
                          <a:latin typeface="Arial"/>
                          <a:cs typeface="Arial"/>
                        </a:rPr>
                        <a:t> </a:t>
                      </a:r>
                      <a:r>
                        <a:rPr sz="1100" spc="-10">
                          <a:solidFill>
                            <a:srgbClr val="434A5B"/>
                          </a:solidFill>
                          <a:latin typeface="Arial"/>
                          <a:cs typeface="Arial"/>
                        </a:rPr>
                        <a:t>energising </a:t>
                      </a:r>
                      <a:r>
                        <a:rPr sz="1100" spc="-20">
                          <a:solidFill>
                            <a:srgbClr val="434A5B"/>
                          </a:solidFill>
                          <a:latin typeface="Arial"/>
                          <a:cs typeface="Arial"/>
                        </a:rPr>
                        <a:t>aroma</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marR="1298575">
                        <a:lnSpc>
                          <a:spcPct val="101400"/>
                        </a:lnSpc>
                        <a:spcBef>
                          <a:spcPts val="715"/>
                        </a:spcBef>
                      </a:pPr>
                      <a:r>
                        <a:rPr sz="1100">
                          <a:solidFill>
                            <a:srgbClr val="434A5B"/>
                          </a:solidFill>
                          <a:latin typeface="Arial"/>
                          <a:cs typeface="Arial"/>
                        </a:rPr>
                        <a:t>Cleansing</a:t>
                      </a:r>
                      <a:r>
                        <a:rPr sz="1100" spc="75">
                          <a:solidFill>
                            <a:srgbClr val="434A5B"/>
                          </a:solidFill>
                          <a:latin typeface="Arial"/>
                          <a:cs typeface="Arial"/>
                        </a:rPr>
                        <a:t> </a:t>
                      </a:r>
                      <a:r>
                        <a:rPr sz="1100" spc="-10">
                          <a:solidFill>
                            <a:srgbClr val="434A5B"/>
                          </a:solidFill>
                          <a:latin typeface="Arial"/>
                          <a:cs typeface="Arial"/>
                        </a:rPr>
                        <a:t>Balm, </a:t>
                      </a:r>
                      <a:r>
                        <a:rPr sz="1100" spc="-20">
                          <a:solidFill>
                            <a:srgbClr val="434A5B"/>
                          </a:solidFill>
                          <a:latin typeface="Arial"/>
                          <a:cs typeface="Arial"/>
                        </a:rPr>
                        <a:t>Face</a:t>
                      </a:r>
                      <a:r>
                        <a:rPr sz="1100" spc="-30">
                          <a:solidFill>
                            <a:srgbClr val="434A5B"/>
                          </a:solidFill>
                          <a:latin typeface="Arial"/>
                          <a:cs typeface="Arial"/>
                        </a:rPr>
                        <a:t> </a:t>
                      </a:r>
                      <a:r>
                        <a:rPr sz="1100" spc="-20">
                          <a:solidFill>
                            <a:srgbClr val="434A5B"/>
                          </a:solidFill>
                          <a:latin typeface="Arial"/>
                          <a:cs typeface="Arial"/>
                        </a:rPr>
                        <a:t>Wash</a:t>
                      </a:r>
                      <a:endParaRPr sz="1100">
                        <a:latin typeface="Arial"/>
                        <a:cs typeface="Arial"/>
                      </a:endParaRPr>
                    </a:p>
                  </a:txBody>
                  <a:tcPr marL="0" marR="0" marT="9080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5"/>
                  </a:ext>
                </a:extLst>
              </a:tr>
              <a:tr h="333375">
                <a:tc>
                  <a:txBody>
                    <a:bodyPr/>
                    <a:lstStyle/>
                    <a:p>
                      <a:pPr marL="99695">
                        <a:lnSpc>
                          <a:spcPct val="100000"/>
                        </a:lnSpc>
                        <a:spcBef>
                          <a:spcPts val="735"/>
                        </a:spcBef>
                      </a:pPr>
                      <a:r>
                        <a:rPr sz="1100">
                          <a:solidFill>
                            <a:srgbClr val="434A5B"/>
                          </a:solidFill>
                          <a:latin typeface="Arial"/>
                          <a:cs typeface="Arial"/>
                        </a:rPr>
                        <a:t>Litsea</a:t>
                      </a:r>
                      <a:r>
                        <a:rPr sz="1100" spc="150">
                          <a:solidFill>
                            <a:srgbClr val="434A5B"/>
                          </a:solidFill>
                          <a:latin typeface="Arial"/>
                          <a:cs typeface="Arial"/>
                        </a:rPr>
                        <a:t> </a:t>
                      </a:r>
                      <a:r>
                        <a:rPr sz="1100">
                          <a:solidFill>
                            <a:srgbClr val="434A5B"/>
                          </a:solidFill>
                          <a:latin typeface="Arial"/>
                          <a:cs typeface="Arial"/>
                        </a:rPr>
                        <a:t>Essential</a:t>
                      </a:r>
                      <a:r>
                        <a:rPr sz="1100" spc="100">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Clarifies,</a:t>
                      </a:r>
                      <a:r>
                        <a:rPr sz="1100" spc="60">
                          <a:solidFill>
                            <a:srgbClr val="434A5B"/>
                          </a:solidFill>
                          <a:latin typeface="Arial"/>
                          <a:cs typeface="Arial"/>
                        </a:rPr>
                        <a:t> </a:t>
                      </a:r>
                      <a:r>
                        <a:rPr sz="1100">
                          <a:solidFill>
                            <a:srgbClr val="434A5B"/>
                          </a:solidFill>
                          <a:latin typeface="Arial"/>
                          <a:cs typeface="Arial"/>
                        </a:rPr>
                        <a:t>tones</a:t>
                      </a:r>
                      <a:r>
                        <a:rPr sz="1100" spc="60">
                          <a:solidFill>
                            <a:srgbClr val="434A5B"/>
                          </a:solidFill>
                          <a:latin typeface="Arial"/>
                          <a:cs typeface="Arial"/>
                        </a:rPr>
                        <a:t> </a:t>
                      </a:r>
                      <a:r>
                        <a:rPr sz="1100">
                          <a:solidFill>
                            <a:srgbClr val="434A5B"/>
                          </a:solidFill>
                          <a:latin typeface="Arial"/>
                          <a:cs typeface="Arial"/>
                        </a:rPr>
                        <a:t>skin,</a:t>
                      </a:r>
                      <a:r>
                        <a:rPr sz="1100" spc="65">
                          <a:solidFill>
                            <a:srgbClr val="434A5B"/>
                          </a:solidFill>
                          <a:latin typeface="Arial"/>
                          <a:cs typeface="Arial"/>
                        </a:rPr>
                        <a:t> </a:t>
                      </a:r>
                      <a:r>
                        <a:rPr sz="1100">
                          <a:solidFill>
                            <a:srgbClr val="434A5B"/>
                          </a:solidFill>
                          <a:latin typeface="Arial"/>
                          <a:cs typeface="Arial"/>
                        </a:rPr>
                        <a:t>antioxidant-</a:t>
                      </a:r>
                      <a:r>
                        <a:rPr sz="1100" spc="-20">
                          <a:solidFill>
                            <a:srgbClr val="434A5B"/>
                          </a:solidFill>
                          <a:latin typeface="Arial"/>
                          <a:cs typeface="Arial"/>
                        </a:rPr>
                        <a:t>rich</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Cleansing</a:t>
                      </a:r>
                      <a:r>
                        <a:rPr sz="1100" spc="40">
                          <a:solidFill>
                            <a:srgbClr val="434A5B"/>
                          </a:solidFill>
                          <a:latin typeface="Arial"/>
                          <a:cs typeface="Arial"/>
                        </a:rPr>
                        <a:t> </a:t>
                      </a:r>
                      <a:r>
                        <a:rPr sz="1100">
                          <a:solidFill>
                            <a:srgbClr val="434A5B"/>
                          </a:solidFill>
                          <a:latin typeface="Arial"/>
                          <a:cs typeface="Arial"/>
                        </a:rPr>
                        <a:t>Balm</a:t>
                      </a:r>
                      <a:r>
                        <a:rPr sz="1100" spc="45">
                          <a:solidFill>
                            <a:srgbClr val="434A5B"/>
                          </a:solidFill>
                          <a:latin typeface="Arial"/>
                          <a:cs typeface="Arial"/>
                        </a:rPr>
                        <a:t> </a:t>
                      </a:r>
                      <a:r>
                        <a:rPr sz="1100">
                          <a:solidFill>
                            <a:srgbClr val="434A5B"/>
                          </a:solidFill>
                          <a:latin typeface="Arial"/>
                          <a:cs typeface="Arial"/>
                        </a:rPr>
                        <a:t>&amp;</a:t>
                      </a:r>
                      <a:r>
                        <a:rPr sz="1100" spc="45">
                          <a:solidFill>
                            <a:srgbClr val="434A5B"/>
                          </a:solidFill>
                          <a:latin typeface="Arial"/>
                          <a:cs typeface="Arial"/>
                        </a:rPr>
                        <a:t> </a:t>
                      </a:r>
                      <a:r>
                        <a:rPr sz="1100" spc="-20">
                          <a:solidFill>
                            <a:srgbClr val="434A5B"/>
                          </a:solidFill>
                          <a:latin typeface="Arial"/>
                          <a:cs typeface="Arial"/>
                        </a:rPr>
                        <a:t>Face</a:t>
                      </a:r>
                      <a:r>
                        <a:rPr sz="1100" spc="-5">
                          <a:solidFill>
                            <a:srgbClr val="434A5B"/>
                          </a:solidFill>
                          <a:latin typeface="Arial"/>
                          <a:cs typeface="Arial"/>
                        </a:rPr>
                        <a:t> </a:t>
                      </a:r>
                      <a:r>
                        <a:rPr sz="1100" spc="-20">
                          <a:solidFill>
                            <a:srgbClr val="434A5B"/>
                          </a:solidFill>
                          <a:latin typeface="Arial"/>
                          <a:cs typeface="Arial"/>
                        </a:rPr>
                        <a:t>Wash</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6"/>
                  </a:ext>
                </a:extLst>
              </a:tr>
              <a:tr h="333375">
                <a:tc>
                  <a:txBody>
                    <a:bodyPr/>
                    <a:lstStyle/>
                    <a:p>
                      <a:pPr marL="99695">
                        <a:lnSpc>
                          <a:spcPct val="100000"/>
                        </a:lnSpc>
                        <a:spcBef>
                          <a:spcPts val="735"/>
                        </a:spcBef>
                      </a:pPr>
                      <a:r>
                        <a:rPr sz="1100" spc="10">
                          <a:solidFill>
                            <a:srgbClr val="434A5B"/>
                          </a:solidFill>
                          <a:latin typeface="Arial"/>
                          <a:cs typeface="Arial"/>
                        </a:rPr>
                        <a:t>Petitgrain</a:t>
                      </a:r>
                      <a:r>
                        <a:rPr sz="1100" spc="130">
                          <a:solidFill>
                            <a:srgbClr val="434A5B"/>
                          </a:solidFill>
                          <a:latin typeface="Arial"/>
                          <a:cs typeface="Arial"/>
                        </a:rPr>
                        <a:t> </a:t>
                      </a:r>
                      <a:r>
                        <a:rPr sz="1100" spc="10">
                          <a:solidFill>
                            <a:srgbClr val="434A5B"/>
                          </a:solidFill>
                          <a:latin typeface="Arial"/>
                          <a:cs typeface="Arial"/>
                        </a:rPr>
                        <a:t>Essential</a:t>
                      </a:r>
                      <a:r>
                        <a:rPr sz="1100" spc="7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a:solidFill>
                            <a:srgbClr val="434A5B"/>
                          </a:solidFill>
                          <a:latin typeface="Arial"/>
                          <a:cs typeface="Arial"/>
                        </a:rPr>
                        <a:t>Balances</a:t>
                      </a:r>
                      <a:r>
                        <a:rPr sz="1100" spc="85">
                          <a:solidFill>
                            <a:srgbClr val="434A5B"/>
                          </a:solidFill>
                          <a:latin typeface="Arial"/>
                          <a:cs typeface="Arial"/>
                        </a:rPr>
                        <a:t> </a:t>
                      </a:r>
                      <a:r>
                        <a:rPr sz="1100">
                          <a:solidFill>
                            <a:srgbClr val="434A5B"/>
                          </a:solidFill>
                          <a:latin typeface="Arial"/>
                          <a:cs typeface="Arial"/>
                        </a:rPr>
                        <a:t>sebum,</a:t>
                      </a:r>
                      <a:r>
                        <a:rPr sz="1100" spc="90">
                          <a:solidFill>
                            <a:srgbClr val="434A5B"/>
                          </a:solidFill>
                          <a:latin typeface="Arial"/>
                          <a:cs typeface="Arial"/>
                        </a:rPr>
                        <a:t> </a:t>
                      </a:r>
                      <a:r>
                        <a:rPr sz="1100">
                          <a:solidFill>
                            <a:srgbClr val="434A5B"/>
                          </a:solidFill>
                          <a:latin typeface="Arial"/>
                          <a:cs typeface="Arial"/>
                        </a:rPr>
                        <a:t>calms</a:t>
                      </a:r>
                      <a:r>
                        <a:rPr sz="1100" spc="85">
                          <a:solidFill>
                            <a:srgbClr val="434A5B"/>
                          </a:solidFill>
                          <a:latin typeface="Arial"/>
                          <a:cs typeface="Arial"/>
                        </a:rPr>
                        <a:t> </a:t>
                      </a:r>
                      <a:r>
                        <a:rPr sz="1100">
                          <a:solidFill>
                            <a:srgbClr val="434A5B"/>
                          </a:solidFill>
                          <a:latin typeface="Arial"/>
                          <a:cs typeface="Arial"/>
                        </a:rPr>
                        <a:t>the</a:t>
                      </a:r>
                      <a:r>
                        <a:rPr sz="1100" spc="90">
                          <a:solidFill>
                            <a:srgbClr val="434A5B"/>
                          </a:solidFill>
                          <a:latin typeface="Arial"/>
                          <a:cs typeface="Arial"/>
                        </a:rPr>
                        <a:t> </a:t>
                      </a:r>
                      <a:r>
                        <a:rPr sz="1100">
                          <a:solidFill>
                            <a:srgbClr val="434A5B"/>
                          </a:solidFill>
                          <a:latin typeface="Arial"/>
                          <a:cs typeface="Arial"/>
                        </a:rPr>
                        <a:t>skin</a:t>
                      </a:r>
                      <a:r>
                        <a:rPr sz="1100" spc="90">
                          <a:solidFill>
                            <a:srgbClr val="434A5B"/>
                          </a:solidFill>
                          <a:latin typeface="Arial"/>
                          <a:cs typeface="Arial"/>
                        </a:rPr>
                        <a:t> </a:t>
                      </a:r>
                      <a:r>
                        <a:rPr sz="1100">
                          <a:solidFill>
                            <a:srgbClr val="434A5B"/>
                          </a:solidFill>
                          <a:latin typeface="Arial"/>
                          <a:cs typeface="Arial"/>
                        </a:rPr>
                        <a:t>and</a:t>
                      </a:r>
                      <a:r>
                        <a:rPr sz="1100" spc="85">
                          <a:solidFill>
                            <a:srgbClr val="434A5B"/>
                          </a:solidFill>
                          <a:latin typeface="Arial"/>
                          <a:cs typeface="Arial"/>
                        </a:rPr>
                        <a:t> </a:t>
                      </a:r>
                      <a:r>
                        <a:rPr sz="1100" spc="-20">
                          <a:solidFill>
                            <a:srgbClr val="434A5B"/>
                          </a:solidFill>
                          <a:latin typeface="Arial"/>
                          <a:cs typeface="Arial"/>
                        </a:rPr>
                        <a:t>mind</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Cleansing</a:t>
                      </a:r>
                      <a:r>
                        <a:rPr sz="1100" spc="40">
                          <a:solidFill>
                            <a:srgbClr val="434A5B"/>
                          </a:solidFill>
                          <a:latin typeface="Arial"/>
                          <a:cs typeface="Arial"/>
                        </a:rPr>
                        <a:t> </a:t>
                      </a:r>
                      <a:r>
                        <a:rPr sz="1100">
                          <a:solidFill>
                            <a:srgbClr val="434A5B"/>
                          </a:solidFill>
                          <a:latin typeface="Arial"/>
                          <a:cs typeface="Arial"/>
                        </a:rPr>
                        <a:t>Balm</a:t>
                      </a:r>
                      <a:r>
                        <a:rPr sz="1100" spc="45">
                          <a:solidFill>
                            <a:srgbClr val="434A5B"/>
                          </a:solidFill>
                          <a:latin typeface="Arial"/>
                          <a:cs typeface="Arial"/>
                        </a:rPr>
                        <a:t> </a:t>
                      </a:r>
                      <a:r>
                        <a:rPr sz="1100">
                          <a:solidFill>
                            <a:srgbClr val="434A5B"/>
                          </a:solidFill>
                          <a:latin typeface="Arial"/>
                          <a:cs typeface="Arial"/>
                        </a:rPr>
                        <a:t>&amp;</a:t>
                      </a:r>
                      <a:r>
                        <a:rPr sz="1100" spc="45">
                          <a:solidFill>
                            <a:srgbClr val="434A5B"/>
                          </a:solidFill>
                          <a:latin typeface="Arial"/>
                          <a:cs typeface="Arial"/>
                        </a:rPr>
                        <a:t> </a:t>
                      </a:r>
                      <a:r>
                        <a:rPr sz="1100" spc="-20">
                          <a:solidFill>
                            <a:srgbClr val="434A5B"/>
                          </a:solidFill>
                          <a:latin typeface="Arial"/>
                          <a:cs typeface="Arial"/>
                        </a:rPr>
                        <a:t>Face</a:t>
                      </a:r>
                      <a:r>
                        <a:rPr sz="1100" spc="-5">
                          <a:solidFill>
                            <a:srgbClr val="434A5B"/>
                          </a:solidFill>
                          <a:latin typeface="Arial"/>
                          <a:cs typeface="Arial"/>
                        </a:rPr>
                        <a:t> </a:t>
                      </a:r>
                      <a:r>
                        <a:rPr sz="1100" spc="-20">
                          <a:solidFill>
                            <a:srgbClr val="434A5B"/>
                          </a:solidFill>
                          <a:latin typeface="Arial"/>
                          <a:cs typeface="Arial"/>
                        </a:rPr>
                        <a:t>Wash</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7"/>
                  </a:ext>
                </a:extLst>
              </a:tr>
              <a:tr h="503555">
                <a:tc>
                  <a:txBody>
                    <a:bodyPr/>
                    <a:lstStyle/>
                    <a:p>
                      <a:pPr marL="99695">
                        <a:lnSpc>
                          <a:spcPct val="100000"/>
                        </a:lnSpc>
                        <a:spcBef>
                          <a:spcPts val="735"/>
                        </a:spcBef>
                      </a:pPr>
                      <a:r>
                        <a:rPr sz="1100">
                          <a:solidFill>
                            <a:srgbClr val="434A5B"/>
                          </a:solidFill>
                          <a:latin typeface="Arial"/>
                          <a:cs typeface="Arial"/>
                        </a:rPr>
                        <a:t>Rose</a:t>
                      </a:r>
                      <a:r>
                        <a:rPr sz="1100" spc="55">
                          <a:solidFill>
                            <a:srgbClr val="434A5B"/>
                          </a:solidFill>
                          <a:latin typeface="Arial"/>
                          <a:cs typeface="Arial"/>
                        </a:rPr>
                        <a:t> </a:t>
                      </a:r>
                      <a:r>
                        <a:rPr sz="1100">
                          <a:solidFill>
                            <a:srgbClr val="434A5B"/>
                          </a:solidFill>
                          <a:latin typeface="Arial"/>
                          <a:cs typeface="Arial"/>
                        </a:rPr>
                        <a:t>Essential</a:t>
                      </a:r>
                      <a:r>
                        <a:rPr sz="1100" spc="1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314960">
                        <a:lnSpc>
                          <a:spcPct val="101299"/>
                        </a:lnSpc>
                        <a:spcBef>
                          <a:spcPts val="720"/>
                        </a:spcBef>
                      </a:pPr>
                      <a:r>
                        <a:rPr sz="1100">
                          <a:solidFill>
                            <a:srgbClr val="434A5B"/>
                          </a:solidFill>
                          <a:latin typeface="Arial"/>
                          <a:cs typeface="Arial"/>
                        </a:rPr>
                        <a:t>Smooths</a:t>
                      </a:r>
                      <a:r>
                        <a:rPr sz="1100" spc="155">
                          <a:solidFill>
                            <a:srgbClr val="434A5B"/>
                          </a:solidFill>
                          <a:latin typeface="Arial"/>
                          <a:cs typeface="Arial"/>
                        </a:rPr>
                        <a:t> </a:t>
                      </a:r>
                      <a:r>
                        <a:rPr sz="1100">
                          <a:solidFill>
                            <a:srgbClr val="434A5B"/>
                          </a:solidFill>
                          <a:latin typeface="Arial"/>
                          <a:cs typeface="Arial"/>
                        </a:rPr>
                        <a:t>texture,</a:t>
                      </a:r>
                      <a:r>
                        <a:rPr sz="1100" spc="155">
                          <a:solidFill>
                            <a:srgbClr val="434A5B"/>
                          </a:solidFill>
                          <a:latin typeface="Arial"/>
                          <a:cs typeface="Arial"/>
                        </a:rPr>
                        <a:t> </a:t>
                      </a:r>
                      <a:r>
                        <a:rPr sz="1100">
                          <a:solidFill>
                            <a:srgbClr val="434A5B"/>
                          </a:solidFill>
                          <a:latin typeface="Arial"/>
                          <a:cs typeface="Arial"/>
                        </a:rPr>
                        <a:t>hydrates</a:t>
                      </a:r>
                      <a:r>
                        <a:rPr sz="1100" spc="155">
                          <a:solidFill>
                            <a:srgbClr val="434A5B"/>
                          </a:solidFill>
                          <a:latin typeface="Arial"/>
                          <a:cs typeface="Arial"/>
                        </a:rPr>
                        <a:t> </a:t>
                      </a:r>
                      <a:r>
                        <a:rPr sz="1100">
                          <a:solidFill>
                            <a:srgbClr val="434A5B"/>
                          </a:solidFill>
                          <a:latin typeface="Arial"/>
                          <a:cs typeface="Arial"/>
                        </a:rPr>
                        <a:t>deeply,</a:t>
                      </a:r>
                      <a:r>
                        <a:rPr sz="1100" spc="155">
                          <a:solidFill>
                            <a:srgbClr val="434A5B"/>
                          </a:solidFill>
                          <a:latin typeface="Arial"/>
                          <a:cs typeface="Arial"/>
                        </a:rPr>
                        <a:t> </a:t>
                      </a:r>
                      <a:r>
                        <a:rPr sz="1100">
                          <a:solidFill>
                            <a:srgbClr val="434A5B"/>
                          </a:solidFill>
                          <a:latin typeface="Arial"/>
                          <a:cs typeface="Arial"/>
                        </a:rPr>
                        <a:t>supports</a:t>
                      </a:r>
                      <a:r>
                        <a:rPr sz="1100" spc="155">
                          <a:solidFill>
                            <a:srgbClr val="434A5B"/>
                          </a:solidFill>
                          <a:latin typeface="Arial"/>
                          <a:cs typeface="Arial"/>
                        </a:rPr>
                        <a:t> </a:t>
                      </a:r>
                      <a:r>
                        <a:rPr sz="1100" spc="-10">
                          <a:solidFill>
                            <a:srgbClr val="434A5B"/>
                          </a:solidFill>
                          <a:latin typeface="Arial"/>
                          <a:cs typeface="Arial"/>
                        </a:rPr>
                        <a:t>mature </a:t>
                      </a:r>
                      <a:r>
                        <a:rPr sz="1100" spc="-20">
                          <a:solidFill>
                            <a:srgbClr val="434A5B"/>
                          </a:solidFill>
                          <a:latin typeface="Arial"/>
                          <a:cs typeface="Arial"/>
                        </a:rPr>
                        <a:t>skin</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Intensive</a:t>
                      </a:r>
                      <a:r>
                        <a:rPr sz="1100" spc="5">
                          <a:solidFill>
                            <a:srgbClr val="434A5B"/>
                          </a:solidFill>
                          <a:latin typeface="Arial"/>
                          <a:cs typeface="Arial"/>
                        </a:rPr>
                        <a:t> </a:t>
                      </a:r>
                      <a:r>
                        <a:rPr sz="1100">
                          <a:solidFill>
                            <a:srgbClr val="434A5B"/>
                          </a:solidFill>
                          <a:latin typeface="Arial"/>
                          <a:cs typeface="Arial"/>
                        </a:rPr>
                        <a:t>Eye</a:t>
                      </a:r>
                      <a:r>
                        <a:rPr sz="1100" spc="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8"/>
                  </a:ext>
                </a:extLst>
              </a:tr>
              <a:tr h="503555">
                <a:tc>
                  <a:txBody>
                    <a:bodyPr/>
                    <a:lstStyle/>
                    <a:p>
                      <a:pPr marL="99695" marR="789305">
                        <a:lnSpc>
                          <a:spcPct val="101400"/>
                        </a:lnSpc>
                        <a:spcBef>
                          <a:spcPts val="715"/>
                        </a:spcBef>
                      </a:pPr>
                      <a:r>
                        <a:rPr sz="1100" spc="10">
                          <a:solidFill>
                            <a:srgbClr val="434A5B"/>
                          </a:solidFill>
                          <a:latin typeface="Arial"/>
                          <a:cs typeface="Arial"/>
                        </a:rPr>
                        <a:t>Ascorbic</a:t>
                      </a:r>
                      <a:r>
                        <a:rPr sz="1100" spc="155">
                          <a:solidFill>
                            <a:srgbClr val="434A5B"/>
                          </a:solidFill>
                          <a:latin typeface="Arial"/>
                          <a:cs typeface="Arial"/>
                        </a:rPr>
                        <a:t> </a:t>
                      </a:r>
                      <a:r>
                        <a:rPr sz="1100" spc="-20">
                          <a:solidFill>
                            <a:srgbClr val="434A5B"/>
                          </a:solidFill>
                          <a:latin typeface="Arial"/>
                          <a:cs typeface="Arial"/>
                        </a:rPr>
                        <a:t>Acid </a:t>
                      </a:r>
                      <a:r>
                        <a:rPr sz="1100">
                          <a:solidFill>
                            <a:srgbClr val="434A5B"/>
                          </a:solidFill>
                          <a:latin typeface="Arial"/>
                          <a:cs typeface="Arial"/>
                        </a:rPr>
                        <a:t>(Vitamin</a:t>
                      </a:r>
                      <a:r>
                        <a:rPr sz="1100" spc="215">
                          <a:solidFill>
                            <a:srgbClr val="434A5B"/>
                          </a:solidFill>
                          <a:latin typeface="Arial"/>
                          <a:cs typeface="Arial"/>
                        </a:rPr>
                        <a:t> </a:t>
                      </a:r>
                      <a:r>
                        <a:rPr sz="1100" spc="-25">
                          <a:solidFill>
                            <a:srgbClr val="434A5B"/>
                          </a:solidFill>
                          <a:latin typeface="Arial"/>
                          <a:cs typeface="Arial"/>
                        </a:rPr>
                        <a:t>C)</a:t>
                      </a:r>
                      <a:endParaRPr sz="1100">
                        <a:latin typeface="Arial"/>
                        <a:cs typeface="Arial"/>
                      </a:endParaRPr>
                    </a:p>
                  </a:txBody>
                  <a:tcPr marL="0" marR="0" marT="9080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147955">
                        <a:lnSpc>
                          <a:spcPct val="101299"/>
                        </a:lnSpc>
                        <a:spcBef>
                          <a:spcPts val="720"/>
                        </a:spcBef>
                      </a:pPr>
                      <a:r>
                        <a:rPr sz="1100" spc="10">
                          <a:solidFill>
                            <a:srgbClr val="434A5B"/>
                          </a:solidFill>
                          <a:latin typeface="Arial"/>
                          <a:cs typeface="Arial"/>
                        </a:rPr>
                        <a:t>Brightens</a:t>
                      </a:r>
                      <a:r>
                        <a:rPr sz="1100" spc="95">
                          <a:solidFill>
                            <a:srgbClr val="434A5B"/>
                          </a:solidFill>
                          <a:latin typeface="Arial"/>
                          <a:cs typeface="Arial"/>
                        </a:rPr>
                        <a:t> </a:t>
                      </a:r>
                      <a:r>
                        <a:rPr sz="1100">
                          <a:solidFill>
                            <a:srgbClr val="434A5B"/>
                          </a:solidFill>
                          <a:latin typeface="Arial"/>
                          <a:cs typeface="Arial"/>
                        </a:rPr>
                        <a:t>skin,</a:t>
                      </a:r>
                      <a:r>
                        <a:rPr sz="1100" spc="95">
                          <a:solidFill>
                            <a:srgbClr val="434A5B"/>
                          </a:solidFill>
                          <a:latin typeface="Arial"/>
                          <a:cs typeface="Arial"/>
                        </a:rPr>
                        <a:t> </a:t>
                      </a:r>
                      <a:r>
                        <a:rPr sz="1100" spc="10">
                          <a:solidFill>
                            <a:srgbClr val="434A5B"/>
                          </a:solidFill>
                          <a:latin typeface="Arial"/>
                          <a:cs typeface="Arial"/>
                        </a:rPr>
                        <a:t>supports</a:t>
                      </a:r>
                      <a:r>
                        <a:rPr sz="1100" spc="100">
                          <a:solidFill>
                            <a:srgbClr val="434A5B"/>
                          </a:solidFill>
                          <a:latin typeface="Arial"/>
                          <a:cs typeface="Arial"/>
                        </a:rPr>
                        <a:t> </a:t>
                      </a:r>
                      <a:r>
                        <a:rPr sz="1100" spc="10">
                          <a:solidFill>
                            <a:srgbClr val="434A5B"/>
                          </a:solidFill>
                          <a:latin typeface="Arial"/>
                          <a:cs typeface="Arial"/>
                        </a:rPr>
                        <a:t>collagen</a:t>
                      </a:r>
                      <a:r>
                        <a:rPr sz="1100" spc="95">
                          <a:solidFill>
                            <a:srgbClr val="434A5B"/>
                          </a:solidFill>
                          <a:latin typeface="Arial"/>
                          <a:cs typeface="Arial"/>
                        </a:rPr>
                        <a:t> </a:t>
                      </a:r>
                      <a:r>
                        <a:rPr sz="1100" spc="10">
                          <a:solidFill>
                            <a:srgbClr val="434A5B"/>
                          </a:solidFill>
                          <a:latin typeface="Arial"/>
                          <a:cs typeface="Arial"/>
                        </a:rPr>
                        <a:t>production,</a:t>
                      </a:r>
                      <a:r>
                        <a:rPr sz="1100" spc="100">
                          <a:solidFill>
                            <a:srgbClr val="434A5B"/>
                          </a:solidFill>
                          <a:latin typeface="Arial"/>
                          <a:cs typeface="Arial"/>
                        </a:rPr>
                        <a:t> </a:t>
                      </a:r>
                      <a:r>
                        <a:rPr sz="1100" spc="-10">
                          <a:solidFill>
                            <a:srgbClr val="434A5B"/>
                          </a:solidFill>
                          <a:latin typeface="Arial"/>
                          <a:cs typeface="Arial"/>
                        </a:rPr>
                        <a:t>reduces </a:t>
                      </a:r>
                      <a:r>
                        <a:rPr sz="1100">
                          <a:solidFill>
                            <a:srgbClr val="434A5B"/>
                          </a:solidFill>
                          <a:latin typeface="Arial"/>
                          <a:cs typeface="Arial"/>
                        </a:rPr>
                        <a:t>signs</a:t>
                      </a:r>
                      <a:r>
                        <a:rPr sz="1100" spc="50">
                          <a:solidFill>
                            <a:srgbClr val="434A5B"/>
                          </a:solidFill>
                          <a:latin typeface="Arial"/>
                          <a:cs typeface="Arial"/>
                        </a:rPr>
                        <a:t> </a:t>
                      </a:r>
                      <a:r>
                        <a:rPr sz="1100">
                          <a:solidFill>
                            <a:srgbClr val="434A5B"/>
                          </a:solidFill>
                          <a:latin typeface="Arial"/>
                          <a:cs typeface="Arial"/>
                        </a:rPr>
                        <a:t>of</a:t>
                      </a:r>
                      <a:r>
                        <a:rPr sz="1100" spc="20">
                          <a:solidFill>
                            <a:srgbClr val="434A5B"/>
                          </a:solidFill>
                          <a:latin typeface="Arial"/>
                          <a:cs typeface="Arial"/>
                        </a:rPr>
                        <a:t> </a:t>
                      </a:r>
                      <a:r>
                        <a:rPr sz="1100" spc="-10">
                          <a:solidFill>
                            <a:srgbClr val="434A5B"/>
                          </a:solidFill>
                          <a:latin typeface="Arial"/>
                          <a:cs typeface="Arial"/>
                        </a:rPr>
                        <a:t>ageing</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All</a:t>
                      </a:r>
                      <a:r>
                        <a:rPr sz="1100" spc="30">
                          <a:solidFill>
                            <a:srgbClr val="434A5B"/>
                          </a:solidFill>
                          <a:latin typeface="Arial"/>
                          <a:cs typeface="Arial"/>
                        </a:rPr>
                        <a:t> </a:t>
                      </a:r>
                      <a:r>
                        <a:rPr sz="1100" spc="-10">
                          <a:solidFill>
                            <a:srgbClr val="434A5B"/>
                          </a:solidFill>
                          <a:latin typeface="Arial"/>
                          <a:cs typeface="Arial"/>
                        </a:rPr>
                        <a:t>products</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09"/>
                  </a:ext>
                </a:extLst>
              </a:tr>
              <a:tr h="503555">
                <a:tc>
                  <a:txBody>
                    <a:bodyPr/>
                    <a:lstStyle/>
                    <a:p>
                      <a:pPr marL="99695" marR="414655">
                        <a:lnSpc>
                          <a:spcPct val="101299"/>
                        </a:lnSpc>
                        <a:spcBef>
                          <a:spcPts val="720"/>
                        </a:spcBef>
                      </a:pPr>
                      <a:r>
                        <a:rPr sz="1100" spc="20">
                          <a:solidFill>
                            <a:srgbClr val="434A5B"/>
                          </a:solidFill>
                          <a:latin typeface="Arial"/>
                          <a:cs typeface="Arial"/>
                        </a:rPr>
                        <a:t>Ascorbyl</a:t>
                      </a:r>
                      <a:r>
                        <a:rPr sz="1100" spc="110">
                          <a:solidFill>
                            <a:srgbClr val="434A5B"/>
                          </a:solidFill>
                          <a:latin typeface="Arial"/>
                          <a:cs typeface="Arial"/>
                        </a:rPr>
                        <a:t> </a:t>
                      </a:r>
                      <a:r>
                        <a:rPr sz="1100" spc="-10">
                          <a:solidFill>
                            <a:srgbClr val="434A5B"/>
                          </a:solidFill>
                          <a:latin typeface="Arial"/>
                          <a:cs typeface="Arial"/>
                        </a:rPr>
                        <a:t>Glucoside </a:t>
                      </a:r>
                      <a:r>
                        <a:rPr sz="1100" spc="10">
                          <a:solidFill>
                            <a:srgbClr val="434A5B"/>
                          </a:solidFill>
                          <a:latin typeface="Arial"/>
                          <a:cs typeface="Arial"/>
                        </a:rPr>
                        <a:t>(Natural</a:t>
                      </a:r>
                      <a:r>
                        <a:rPr sz="1100" spc="50">
                          <a:solidFill>
                            <a:srgbClr val="434A5B"/>
                          </a:solidFill>
                          <a:latin typeface="Arial"/>
                          <a:cs typeface="Arial"/>
                        </a:rPr>
                        <a:t> </a:t>
                      </a:r>
                      <a:r>
                        <a:rPr sz="1100" spc="10">
                          <a:solidFill>
                            <a:srgbClr val="434A5B"/>
                          </a:solidFill>
                          <a:latin typeface="Arial"/>
                          <a:cs typeface="Arial"/>
                        </a:rPr>
                        <a:t>Vitamin</a:t>
                      </a:r>
                      <a:r>
                        <a:rPr sz="1100" spc="175">
                          <a:solidFill>
                            <a:srgbClr val="434A5B"/>
                          </a:solidFill>
                          <a:latin typeface="Arial"/>
                          <a:cs typeface="Arial"/>
                        </a:rPr>
                        <a:t> </a:t>
                      </a:r>
                      <a:r>
                        <a:rPr sz="1100" spc="-25">
                          <a:solidFill>
                            <a:srgbClr val="434A5B"/>
                          </a:solidFill>
                          <a:latin typeface="Arial"/>
                          <a:cs typeface="Arial"/>
                        </a:rPr>
                        <a:t>C)</a:t>
                      </a:r>
                      <a:endParaRPr sz="1100">
                        <a:latin typeface="Arial"/>
                        <a:cs typeface="Arial"/>
                      </a:endParaRPr>
                    </a:p>
                  </a:txBody>
                  <a:tcPr marL="0" marR="0" marT="91440"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147955">
                        <a:lnSpc>
                          <a:spcPct val="101299"/>
                        </a:lnSpc>
                        <a:spcBef>
                          <a:spcPts val="720"/>
                        </a:spcBef>
                      </a:pPr>
                      <a:r>
                        <a:rPr sz="1100">
                          <a:solidFill>
                            <a:srgbClr val="434A5B"/>
                          </a:solidFill>
                          <a:latin typeface="Arial"/>
                          <a:cs typeface="Arial"/>
                        </a:rPr>
                        <a:t>Gentler</a:t>
                      </a:r>
                      <a:r>
                        <a:rPr sz="1100" spc="30">
                          <a:solidFill>
                            <a:srgbClr val="434A5B"/>
                          </a:solidFill>
                          <a:latin typeface="Arial"/>
                          <a:cs typeface="Arial"/>
                        </a:rPr>
                        <a:t> </a:t>
                      </a:r>
                      <a:r>
                        <a:rPr sz="1100">
                          <a:solidFill>
                            <a:srgbClr val="434A5B"/>
                          </a:solidFill>
                          <a:latin typeface="Arial"/>
                          <a:cs typeface="Arial"/>
                        </a:rPr>
                        <a:t>on</a:t>
                      </a:r>
                      <a:r>
                        <a:rPr sz="1100" spc="70">
                          <a:solidFill>
                            <a:srgbClr val="434A5B"/>
                          </a:solidFill>
                          <a:latin typeface="Arial"/>
                          <a:cs typeface="Arial"/>
                        </a:rPr>
                        <a:t> </a:t>
                      </a:r>
                      <a:r>
                        <a:rPr sz="1100">
                          <a:solidFill>
                            <a:srgbClr val="434A5B"/>
                          </a:solidFill>
                          <a:latin typeface="Arial"/>
                          <a:cs typeface="Arial"/>
                        </a:rPr>
                        <a:t>the</a:t>
                      </a:r>
                      <a:r>
                        <a:rPr sz="1100" spc="70">
                          <a:solidFill>
                            <a:srgbClr val="434A5B"/>
                          </a:solidFill>
                          <a:latin typeface="Arial"/>
                          <a:cs typeface="Arial"/>
                        </a:rPr>
                        <a:t> </a:t>
                      </a:r>
                      <a:r>
                        <a:rPr sz="1100">
                          <a:solidFill>
                            <a:srgbClr val="434A5B"/>
                          </a:solidFill>
                          <a:latin typeface="Arial"/>
                          <a:cs typeface="Arial"/>
                        </a:rPr>
                        <a:t>skin—ideal</a:t>
                      </a:r>
                      <a:r>
                        <a:rPr sz="1100" spc="25">
                          <a:solidFill>
                            <a:srgbClr val="434A5B"/>
                          </a:solidFill>
                          <a:latin typeface="Arial"/>
                          <a:cs typeface="Arial"/>
                        </a:rPr>
                        <a:t> </a:t>
                      </a:r>
                      <a:r>
                        <a:rPr sz="1100">
                          <a:solidFill>
                            <a:srgbClr val="434A5B"/>
                          </a:solidFill>
                          <a:latin typeface="Arial"/>
                          <a:cs typeface="Arial"/>
                        </a:rPr>
                        <a:t>for</a:t>
                      </a:r>
                      <a:r>
                        <a:rPr sz="1100" spc="35">
                          <a:solidFill>
                            <a:srgbClr val="434A5B"/>
                          </a:solidFill>
                          <a:latin typeface="Arial"/>
                          <a:cs typeface="Arial"/>
                        </a:rPr>
                        <a:t> </a:t>
                      </a:r>
                      <a:r>
                        <a:rPr sz="1100">
                          <a:solidFill>
                            <a:srgbClr val="434A5B"/>
                          </a:solidFill>
                          <a:latin typeface="Arial"/>
                          <a:cs typeface="Arial"/>
                        </a:rPr>
                        <a:t>sensitive</a:t>
                      </a:r>
                      <a:r>
                        <a:rPr sz="1100" spc="70">
                          <a:solidFill>
                            <a:srgbClr val="434A5B"/>
                          </a:solidFill>
                          <a:latin typeface="Arial"/>
                          <a:cs typeface="Arial"/>
                        </a:rPr>
                        <a:t> </a:t>
                      </a:r>
                      <a:r>
                        <a:rPr sz="1100">
                          <a:solidFill>
                            <a:srgbClr val="434A5B"/>
                          </a:solidFill>
                          <a:latin typeface="Arial"/>
                          <a:cs typeface="Arial"/>
                        </a:rPr>
                        <a:t>or</a:t>
                      </a:r>
                      <a:r>
                        <a:rPr sz="1100" spc="30">
                          <a:solidFill>
                            <a:srgbClr val="434A5B"/>
                          </a:solidFill>
                          <a:latin typeface="Arial"/>
                          <a:cs typeface="Arial"/>
                        </a:rPr>
                        <a:t> </a:t>
                      </a:r>
                      <a:r>
                        <a:rPr sz="1100">
                          <a:solidFill>
                            <a:srgbClr val="434A5B"/>
                          </a:solidFill>
                          <a:latin typeface="Arial"/>
                          <a:cs typeface="Arial"/>
                        </a:rPr>
                        <a:t>reactive</a:t>
                      </a:r>
                      <a:r>
                        <a:rPr sz="1100" spc="70">
                          <a:solidFill>
                            <a:srgbClr val="434A5B"/>
                          </a:solidFill>
                          <a:latin typeface="Arial"/>
                          <a:cs typeface="Arial"/>
                        </a:rPr>
                        <a:t> </a:t>
                      </a:r>
                      <a:r>
                        <a:rPr sz="1100" spc="-10">
                          <a:solidFill>
                            <a:srgbClr val="434A5B"/>
                          </a:solidFill>
                          <a:latin typeface="Arial"/>
                          <a:cs typeface="Arial"/>
                        </a:rPr>
                        <a:t>skin; </a:t>
                      </a:r>
                      <a:r>
                        <a:rPr sz="1100">
                          <a:solidFill>
                            <a:srgbClr val="434A5B"/>
                          </a:solidFill>
                          <a:latin typeface="Arial"/>
                          <a:cs typeface="Arial"/>
                        </a:rPr>
                        <a:t>brightens</a:t>
                      </a:r>
                      <a:r>
                        <a:rPr sz="1100" spc="114">
                          <a:solidFill>
                            <a:srgbClr val="434A5B"/>
                          </a:solidFill>
                          <a:latin typeface="Arial"/>
                          <a:cs typeface="Arial"/>
                        </a:rPr>
                        <a:t> </a:t>
                      </a:r>
                      <a:r>
                        <a:rPr sz="1100">
                          <a:solidFill>
                            <a:srgbClr val="434A5B"/>
                          </a:solidFill>
                          <a:latin typeface="Arial"/>
                          <a:cs typeface="Arial"/>
                        </a:rPr>
                        <a:t>and</a:t>
                      </a:r>
                      <a:r>
                        <a:rPr sz="1100" spc="120">
                          <a:solidFill>
                            <a:srgbClr val="434A5B"/>
                          </a:solidFill>
                          <a:latin typeface="Arial"/>
                          <a:cs typeface="Arial"/>
                        </a:rPr>
                        <a:t> </a:t>
                      </a:r>
                      <a:r>
                        <a:rPr sz="1100">
                          <a:solidFill>
                            <a:srgbClr val="434A5B"/>
                          </a:solidFill>
                          <a:latin typeface="Arial"/>
                          <a:cs typeface="Arial"/>
                        </a:rPr>
                        <a:t>supports</a:t>
                      </a:r>
                      <a:r>
                        <a:rPr sz="1100" spc="120">
                          <a:solidFill>
                            <a:srgbClr val="434A5B"/>
                          </a:solidFill>
                          <a:latin typeface="Arial"/>
                          <a:cs typeface="Arial"/>
                        </a:rPr>
                        <a:t> </a:t>
                      </a:r>
                      <a:r>
                        <a:rPr sz="1100">
                          <a:solidFill>
                            <a:srgbClr val="434A5B"/>
                          </a:solidFill>
                          <a:latin typeface="Arial"/>
                          <a:cs typeface="Arial"/>
                        </a:rPr>
                        <a:t>skin</a:t>
                      </a:r>
                      <a:r>
                        <a:rPr sz="1100" spc="120">
                          <a:solidFill>
                            <a:srgbClr val="434A5B"/>
                          </a:solidFill>
                          <a:latin typeface="Arial"/>
                          <a:cs typeface="Arial"/>
                        </a:rPr>
                        <a:t> </a:t>
                      </a:r>
                      <a:r>
                        <a:rPr sz="1100" spc="-20">
                          <a:solidFill>
                            <a:srgbClr val="434A5B"/>
                          </a:solidFill>
                          <a:latin typeface="Arial"/>
                          <a:cs typeface="Arial"/>
                        </a:rPr>
                        <a:t>tone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All</a:t>
                      </a:r>
                      <a:r>
                        <a:rPr sz="1100" spc="30">
                          <a:solidFill>
                            <a:srgbClr val="434A5B"/>
                          </a:solidFill>
                          <a:latin typeface="Arial"/>
                          <a:cs typeface="Arial"/>
                        </a:rPr>
                        <a:t> </a:t>
                      </a:r>
                      <a:r>
                        <a:rPr sz="1100" spc="-10">
                          <a:solidFill>
                            <a:srgbClr val="434A5B"/>
                          </a:solidFill>
                          <a:latin typeface="Arial"/>
                          <a:cs typeface="Arial"/>
                        </a:rPr>
                        <a:t>products</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0"/>
                  </a:ext>
                </a:extLst>
              </a:tr>
              <a:tr h="503555">
                <a:tc>
                  <a:txBody>
                    <a:bodyPr/>
                    <a:lstStyle/>
                    <a:p>
                      <a:pPr marL="99695" marR="862965">
                        <a:lnSpc>
                          <a:spcPct val="101400"/>
                        </a:lnSpc>
                        <a:spcBef>
                          <a:spcPts val="715"/>
                        </a:spcBef>
                      </a:pPr>
                      <a:r>
                        <a:rPr sz="1100">
                          <a:solidFill>
                            <a:srgbClr val="434A5B"/>
                          </a:solidFill>
                          <a:latin typeface="Arial"/>
                          <a:cs typeface="Arial"/>
                        </a:rPr>
                        <a:t>Vitamin</a:t>
                      </a:r>
                      <a:r>
                        <a:rPr sz="1100" spc="229">
                          <a:solidFill>
                            <a:srgbClr val="434A5B"/>
                          </a:solidFill>
                          <a:latin typeface="Arial"/>
                          <a:cs typeface="Arial"/>
                        </a:rPr>
                        <a:t> </a:t>
                      </a:r>
                      <a:r>
                        <a:rPr sz="1100" spc="-50">
                          <a:solidFill>
                            <a:srgbClr val="434A5B"/>
                          </a:solidFill>
                          <a:latin typeface="Arial"/>
                          <a:cs typeface="Arial"/>
                        </a:rPr>
                        <a:t>E </a:t>
                      </a:r>
                      <a:r>
                        <a:rPr sz="1100" spc="-10">
                          <a:solidFill>
                            <a:srgbClr val="434A5B"/>
                          </a:solidFill>
                          <a:latin typeface="Arial"/>
                          <a:cs typeface="Arial"/>
                        </a:rPr>
                        <a:t>(Tocopherol)</a:t>
                      </a:r>
                      <a:endParaRPr sz="1100">
                        <a:latin typeface="Arial"/>
                        <a:cs typeface="Arial"/>
                      </a:endParaRPr>
                    </a:p>
                  </a:txBody>
                  <a:tcPr marL="0" marR="0" marT="9080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102235">
                        <a:lnSpc>
                          <a:spcPct val="101299"/>
                        </a:lnSpc>
                        <a:spcBef>
                          <a:spcPts val="720"/>
                        </a:spcBef>
                      </a:pPr>
                      <a:r>
                        <a:rPr sz="1100" spc="10">
                          <a:solidFill>
                            <a:srgbClr val="434A5B"/>
                          </a:solidFill>
                          <a:latin typeface="Arial"/>
                          <a:cs typeface="Arial"/>
                        </a:rPr>
                        <a:t>Antioxidant</a:t>
                      </a:r>
                      <a:r>
                        <a:rPr sz="1100" spc="95">
                          <a:solidFill>
                            <a:srgbClr val="434A5B"/>
                          </a:solidFill>
                          <a:latin typeface="Arial"/>
                          <a:cs typeface="Arial"/>
                        </a:rPr>
                        <a:t> </a:t>
                      </a:r>
                      <a:r>
                        <a:rPr sz="1100" spc="10">
                          <a:solidFill>
                            <a:srgbClr val="434A5B"/>
                          </a:solidFill>
                          <a:latin typeface="Arial"/>
                          <a:cs typeface="Arial"/>
                        </a:rPr>
                        <a:t>protection,</a:t>
                      </a:r>
                      <a:r>
                        <a:rPr sz="1100" spc="100">
                          <a:solidFill>
                            <a:srgbClr val="434A5B"/>
                          </a:solidFill>
                          <a:latin typeface="Arial"/>
                          <a:cs typeface="Arial"/>
                        </a:rPr>
                        <a:t> </a:t>
                      </a:r>
                      <a:r>
                        <a:rPr sz="1100" spc="10">
                          <a:solidFill>
                            <a:srgbClr val="434A5B"/>
                          </a:solidFill>
                          <a:latin typeface="Arial"/>
                          <a:cs typeface="Arial"/>
                        </a:rPr>
                        <a:t>nourishes</a:t>
                      </a:r>
                      <a:r>
                        <a:rPr sz="1100" spc="95">
                          <a:solidFill>
                            <a:srgbClr val="434A5B"/>
                          </a:solidFill>
                          <a:latin typeface="Arial"/>
                          <a:cs typeface="Arial"/>
                        </a:rPr>
                        <a:t> </a:t>
                      </a:r>
                      <a:r>
                        <a:rPr sz="1100" spc="10">
                          <a:solidFill>
                            <a:srgbClr val="434A5B"/>
                          </a:solidFill>
                          <a:latin typeface="Arial"/>
                          <a:cs typeface="Arial"/>
                        </a:rPr>
                        <a:t>deeply,</a:t>
                      </a:r>
                      <a:r>
                        <a:rPr sz="1100" spc="100">
                          <a:solidFill>
                            <a:srgbClr val="434A5B"/>
                          </a:solidFill>
                          <a:latin typeface="Arial"/>
                          <a:cs typeface="Arial"/>
                        </a:rPr>
                        <a:t> </a:t>
                      </a:r>
                      <a:r>
                        <a:rPr sz="1100" spc="10">
                          <a:solidFill>
                            <a:srgbClr val="434A5B"/>
                          </a:solidFill>
                          <a:latin typeface="Arial"/>
                          <a:cs typeface="Arial"/>
                        </a:rPr>
                        <a:t>supports</a:t>
                      </a:r>
                      <a:r>
                        <a:rPr sz="1100" spc="95">
                          <a:solidFill>
                            <a:srgbClr val="434A5B"/>
                          </a:solidFill>
                          <a:latin typeface="Arial"/>
                          <a:cs typeface="Arial"/>
                        </a:rPr>
                        <a:t> </a:t>
                      </a:r>
                      <a:r>
                        <a:rPr sz="1100" spc="-20">
                          <a:solidFill>
                            <a:srgbClr val="434A5B"/>
                          </a:solidFill>
                          <a:latin typeface="Arial"/>
                          <a:cs typeface="Arial"/>
                        </a:rPr>
                        <a:t>skin </a:t>
                      </a:r>
                      <a:r>
                        <a:rPr sz="1100" spc="-10">
                          <a:solidFill>
                            <a:srgbClr val="434A5B"/>
                          </a:solidFill>
                          <a:latin typeface="Arial"/>
                          <a:cs typeface="Arial"/>
                        </a:rPr>
                        <a:t>repair</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99695">
                        <a:lnSpc>
                          <a:spcPct val="100000"/>
                        </a:lnSpc>
                        <a:spcBef>
                          <a:spcPts val="735"/>
                        </a:spcBef>
                      </a:pPr>
                      <a:r>
                        <a:rPr sz="1100">
                          <a:solidFill>
                            <a:srgbClr val="434A5B"/>
                          </a:solidFill>
                          <a:latin typeface="Arial"/>
                          <a:cs typeface="Arial"/>
                        </a:rPr>
                        <a:t>Booster</a:t>
                      </a:r>
                      <a:r>
                        <a:rPr sz="1100" spc="95">
                          <a:solidFill>
                            <a:srgbClr val="434A5B"/>
                          </a:solidFill>
                          <a:latin typeface="Arial"/>
                          <a:cs typeface="Arial"/>
                        </a:rPr>
                        <a:t> </a:t>
                      </a:r>
                      <a:r>
                        <a:rPr sz="1100" spc="-25">
                          <a:solidFill>
                            <a:srgbClr val="434A5B"/>
                          </a:solidFill>
                          <a:latin typeface="Arial"/>
                          <a:cs typeface="Arial"/>
                        </a:rPr>
                        <a:t>Oil</a:t>
                      </a:r>
                      <a:endParaRPr sz="1100">
                        <a:latin typeface="Arial"/>
                        <a:cs typeface="Arial"/>
                      </a:endParaRPr>
                    </a:p>
                  </a:txBody>
                  <a:tcPr marL="0" marR="0" marT="93345"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1"/>
                  </a:ext>
                </a:extLst>
              </a:tr>
              <a:tr h="503555">
                <a:tc>
                  <a:txBody>
                    <a:bodyPr/>
                    <a:lstStyle/>
                    <a:p>
                      <a:pPr marL="99695" marR="862965">
                        <a:lnSpc>
                          <a:spcPct val="101400"/>
                        </a:lnSpc>
                        <a:spcBef>
                          <a:spcPts val="715"/>
                        </a:spcBef>
                      </a:pPr>
                      <a:r>
                        <a:rPr sz="1100" spc="-10">
                          <a:solidFill>
                            <a:srgbClr val="434A5B"/>
                          </a:solidFill>
                          <a:latin typeface="Arial"/>
                          <a:cs typeface="Arial"/>
                        </a:rPr>
                        <a:t>Niacinamide </a:t>
                      </a:r>
                      <a:r>
                        <a:rPr sz="1100">
                          <a:solidFill>
                            <a:srgbClr val="434A5B"/>
                          </a:solidFill>
                          <a:latin typeface="Arial"/>
                          <a:cs typeface="Arial"/>
                        </a:rPr>
                        <a:t>(Vitamin</a:t>
                      </a:r>
                      <a:r>
                        <a:rPr sz="1100" spc="215">
                          <a:solidFill>
                            <a:srgbClr val="434A5B"/>
                          </a:solidFill>
                          <a:latin typeface="Arial"/>
                          <a:cs typeface="Arial"/>
                        </a:rPr>
                        <a:t> </a:t>
                      </a:r>
                      <a:r>
                        <a:rPr sz="1100" spc="-25">
                          <a:solidFill>
                            <a:srgbClr val="434A5B"/>
                          </a:solidFill>
                          <a:latin typeface="Arial"/>
                          <a:cs typeface="Arial"/>
                        </a:rPr>
                        <a:t>B3)</a:t>
                      </a:r>
                      <a:endParaRPr sz="1100">
                        <a:latin typeface="Arial"/>
                        <a:cs typeface="Arial"/>
                      </a:endParaRPr>
                    </a:p>
                  </a:txBody>
                  <a:tcPr marL="0" marR="0" marT="90805"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marR="671195" indent="-635">
                        <a:lnSpc>
                          <a:spcPct val="101299"/>
                        </a:lnSpc>
                        <a:spcBef>
                          <a:spcPts val="720"/>
                        </a:spcBef>
                      </a:pPr>
                      <a:r>
                        <a:rPr sz="1100">
                          <a:solidFill>
                            <a:srgbClr val="434A5B"/>
                          </a:solidFill>
                          <a:latin typeface="Arial"/>
                          <a:cs typeface="Arial"/>
                        </a:rPr>
                        <a:t>Refines</a:t>
                      </a:r>
                      <a:r>
                        <a:rPr sz="1100" spc="55">
                          <a:solidFill>
                            <a:srgbClr val="434A5B"/>
                          </a:solidFill>
                          <a:latin typeface="Arial"/>
                          <a:cs typeface="Arial"/>
                        </a:rPr>
                        <a:t> </a:t>
                      </a:r>
                      <a:r>
                        <a:rPr sz="1100">
                          <a:solidFill>
                            <a:srgbClr val="434A5B"/>
                          </a:solidFill>
                          <a:latin typeface="Arial"/>
                          <a:cs typeface="Arial"/>
                        </a:rPr>
                        <a:t>pores,</a:t>
                      </a:r>
                      <a:r>
                        <a:rPr sz="1100" spc="60">
                          <a:solidFill>
                            <a:srgbClr val="434A5B"/>
                          </a:solidFill>
                          <a:latin typeface="Arial"/>
                          <a:cs typeface="Arial"/>
                        </a:rPr>
                        <a:t> </a:t>
                      </a:r>
                      <a:r>
                        <a:rPr sz="1100">
                          <a:solidFill>
                            <a:srgbClr val="434A5B"/>
                          </a:solidFill>
                          <a:latin typeface="Arial"/>
                          <a:cs typeface="Arial"/>
                        </a:rPr>
                        <a:t>evens</a:t>
                      </a:r>
                      <a:r>
                        <a:rPr sz="1100" spc="60">
                          <a:solidFill>
                            <a:srgbClr val="434A5B"/>
                          </a:solidFill>
                          <a:latin typeface="Arial"/>
                          <a:cs typeface="Arial"/>
                        </a:rPr>
                        <a:t> </a:t>
                      </a:r>
                      <a:r>
                        <a:rPr sz="1100">
                          <a:solidFill>
                            <a:srgbClr val="434A5B"/>
                          </a:solidFill>
                          <a:latin typeface="Arial"/>
                          <a:cs typeface="Arial"/>
                        </a:rPr>
                        <a:t>tone,</a:t>
                      </a:r>
                      <a:r>
                        <a:rPr sz="1100" spc="60">
                          <a:solidFill>
                            <a:srgbClr val="434A5B"/>
                          </a:solidFill>
                          <a:latin typeface="Arial"/>
                          <a:cs typeface="Arial"/>
                        </a:rPr>
                        <a:t> </a:t>
                      </a:r>
                      <a:r>
                        <a:rPr sz="1100">
                          <a:solidFill>
                            <a:srgbClr val="434A5B"/>
                          </a:solidFill>
                          <a:latin typeface="Arial"/>
                          <a:cs typeface="Arial"/>
                        </a:rPr>
                        <a:t>improves</a:t>
                      </a:r>
                      <a:r>
                        <a:rPr sz="1100" spc="60">
                          <a:solidFill>
                            <a:srgbClr val="434A5B"/>
                          </a:solidFill>
                          <a:latin typeface="Arial"/>
                          <a:cs typeface="Arial"/>
                        </a:rPr>
                        <a:t> </a:t>
                      </a:r>
                      <a:r>
                        <a:rPr sz="1100" spc="-10">
                          <a:solidFill>
                            <a:srgbClr val="434A5B"/>
                          </a:solidFill>
                          <a:latin typeface="Arial"/>
                          <a:cs typeface="Arial"/>
                        </a:rPr>
                        <a:t>elasticity, </a:t>
                      </a:r>
                      <a:r>
                        <a:rPr sz="1100">
                          <a:solidFill>
                            <a:srgbClr val="434A5B"/>
                          </a:solidFill>
                          <a:latin typeface="Arial"/>
                          <a:cs typeface="Arial"/>
                        </a:rPr>
                        <a:t>soothes</a:t>
                      </a:r>
                      <a:r>
                        <a:rPr sz="1100" spc="140">
                          <a:solidFill>
                            <a:srgbClr val="434A5B"/>
                          </a:solidFill>
                          <a:latin typeface="Arial"/>
                          <a:cs typeface="Arial"/>
                        </a:rPr>
                        <a:t> </a:t>
                      </a:r>
                      <a:r>
                        <a:rPr sz="1100" spc="-20">
                          <a:solidFill>
                            <a:srgbClr val="434A5B"/>
                          </a:solidFill>
                          <a:latin typeface="Arial"/>
                          <a:cs typeface="Arial"/>
                        </a:rPr>
                        <a:t>skin</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100330" marR="92075">
                        <a:lnSpc>
                          <a:spcPct val="101299"/>
                        </a:lnSpc>
                        <a:spcBef>
                          <a:spcPts val="720"/>
                        </a:spcBef>
                      </a:pPr>
                      <a:r>
                        <a:rPr sz="1100">
                          <a:solidFill>
                            <a:srgbClr val="434A5B"/>
                          </a:solidFill>
                          <a:latin typeface="Arial"/>
                          <a:cs typeface="Arial"/>
                        </a:rPr>
                        <a:t>Smooth</a:t>
                      </a:r>
                      <a:r>
                        <a:rPr sz="1100" spc="30">
                          <a:solidFill>
                            <a:srgbClr val="434A5B"/>
                          </a:solidFill>
                          <a:latin typeface="Arial"/>
                          <a:cs typeface="Arial"/>
                        </a:rPr>
                        <a:t> </a:t>
                      </a:r>
                      <a:r>
                        <a:rPr sz="1100">
                          <a:solidFill>
                            <a:srgbClr val="434A5B"/>
                          </a:solidFill>
                          <a:latin typeface="Arial"/>
                          <a:cs typeface="Arial"/>
                        </a:rPr>
                        <a:t>&amp;</a:t>
                      </a:r>
                      <a:r>
                        <a:rPr sz="1100" spc="35">
                          <a:solidFill>
                            <a:srgbClr val="434A5B"/>
                          </a:solidFill>
                          <a:latin typeface="Arial"/>
                          <a:cs typeface="Arial"/>
                        </a:rPr>
                        <a:t> </a:t>
                      </a:r>
                      <a:r>
                        <a:rPr sz="1100">
                          <a:solidFill>
                            <a:srgbClr val="434A5B"/>
                          </a:solidFill>
                          <a:latin typeface="Arial"/>
                          <a:cs typeface="Arial"/>
                        </a:rPr>
                        <a:t>Rich</a:t>
                      </a:r>
                      <a:r>
                        <a:rPr sz="1100" spc="35">
                          <a:solidFill>
                            <a:srgbClr val="434A5B"/>
                          </a:solidFill>
                          <a:latin typeface="Arial"/>
                          <a:cs typeface="Arial"/>
                        </a:rPr>
                        <a:t> </a:t>
                      </a:r>
                      <a:r>
                        <a:rPr sz="1100">
                          <a:solidFill>
                            <a:srgbClr val="434A5B"/>
                          </a:solidFill>
                          <a:latin typeface="Arial"/>
                          <a:cs typeface="Arial"/>
                        </a:rPr>
                        <a:t>Lotion,</a:t>
                      </a:r>
                      <a:r>
                        <a:rPr sz="1100" spc="35">
                          <a:solidFill>
                            <a:srgbClr val="434A5B"/>
                          </a:solidFill>
                          <a:latin typeface="Arial"/>
                          <a:cs typeface="Arial"/>
                        </a:rPr>
                        <a:t> </a:t>
                      </a:r>
                      <a:r>
                        <a:rPr sz="1100">
                          <a:solidFill>
                            <a:srgbClr val="434A5B"/>
                          </a:solidFill>
                          <a:latin typeface="Arial"/>
                          <a:cs typeface="Arial"/>
                        </a:rPr>
                        <a:t>Dual </a:t>
                      </a:r>
                      <a:r>
                        <a:rPr sz="1100" spc="-10">
                          <a:solidFill>
                            <a:srgbClr val="434A5B"/>
                          </a:solidFill>
                          <a:latin typeface="Arial"/>
                          <a:cs typeface="Arial"/>
                        </a:rPr>
                        <a:t>Serum, </a:t>
                      </a:r>
                      <a:r>
                        <a:rPr sz="1100">
                          <a:solidFill>
                            <a:srgbClr val="434A5B"/>
                          </a:solidFill>
                          <a:latin typeface="Arial"/>
                          <a:cs typeface="Arial"/>
                        </a:rPr>
                        <a:t>Day</a:t>
                      </a:r>
                      <a:r>
                        <a:rPr sz="1100" spc="-20">
                          <a:solidFill>
                            <a:srgbClr val="434A5B"/>
                          </a:solidFill>
                          <a:latin typeface="Arial"/>
                          <a:cs typeface="Arial"/>
                        </a:rPr>
                        <a:t> </a:t>
                      </a:r>
                      <a:r>
                        <a:rPr sz="1100">
                          <a:solidFill>
                            <a:srgbClr val="434A5B"/>
                          </a:solidFill>
                          <a:latin typeface="Arial"/>
                          <a:cs typeface="Arial"/>
                        </a:rPr>
                        <a:t>&amp;</a:t>
                      </a:r>
                      <a:r>
                        <a:rPr sz="1100" spc="10">
                          <a:solidFill>
                            <a:srgbClr val="434A5B"/>
                          </a:solidFill>
                          <a:latin typeface="Arial"/>
                          <a:cs typeface="Arial"/>
                        </a:rPr>
                        <a:t> </a:t>
                      </a:r>
                      <a:r>
                        <a:rPr sz="1100">
                          <a:solidFill>
                            <a:srgbClr val="434A5B"/>
                          </a:solidFill>
                          <a:latin typeface="Arial"/>
                          <a:cs typeface="Arial"/>
                        </a:rPr>
                        <a:t>Night</a:t>
                      </a:r>
                      <a:r>
                        <a:rPr sz="1100" spc="15">
                          <a:solidFill>
                            <a:srgbClr val="434A5B"/>
                          </a:solidFill>
                          <a:latin typeface="Arial"/>
                          <a:cs typeface="Arial"/>
                        </a:rPr>
                        <a:t> </a:t>
                      </a:r>
                      <a:r>
                        <a:rPr sz="1100">
                          <a:solidFill>
                            <a:srgbClr val="434A5B"/>
                          </a:solidFill>
                          <a:latin typeface="Arial"/>
                          <a:cs typeface="Arial"/>
                        </a:rPr>
                        <a:t>Face</a:t>
                      </a:r>
                      <a:r>
                        <a:rPr sz="1100" spc="15">
                          <a:solidFill>
                            <a:srgbClr val="434A5B"/>
                          </a:solidFill>
                          <a:latin typeface="Arial"/>
                          <a:cs typeface="Arial"/>
                        </a:rPr>
                        <a:t> </a:t>
                      </a:r>
                      <a:r>
                        <a:rPr sz="1100" spc="-20">
                          <a:solidFill>
                            <a:srgbClr val="434A5B"/>
                          </a:solidFill>
                          <a:latin typeface="Arial"/>
                          <a:cs typeface="Arial"/>
                        </a:rPr>
                        <a:t>Cream</a:t>
                      </a:r>
                      <a:endParaRPr sz="1100">
                        <a:latin typeface="Arial"/>
                        <a:cs typeface="Arial"/>
                      </a:endParaRPr>
                    </a:p>
                  </a:txBody>
                  <a:tcPr marL="0" marR="0" marT="9144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2"/>
                  </a:ext>
                </a:extLst>
              </a:tr>
              <a:tr h="533400">
                <a:tc>
                  <a:txBody>
                    <a:bodyPr/>
                    <a:lstStyle/>
                    <a:p>
                      <a:pPr marL="100330" marR="335280">
                        <a:lnSpc>
                          <a:spcPct val="119300"/>
                        </a:lnSpc>
                        <a:spcBef>
                          <a:spcPts val="480"/>
                        </a:spcBef>
                      </a:pPr>
                      <a:r>
                        <a:rPr sz="1100" spc="20">
                          <a:solidFill>
                            <a:srgbClr val="434A5B"/>
                          </a:solidFill>
                          <a:latin typeface="Arial"/>
                          <a:cs typeface="Arial"/>
                        </a:rPr>
                        <a:t>Hyaluronic</a:t>
                      </a:r>
                      <a:r>
                        <a:rPr sz="1100" spc="50">
                          <a:solidFill>
                            <a:srgbClr val="434A5B"/>
                          </a:solidFill>
                          <a:latin typeface="Arial"/>
                          <a:cs typeface="Arial"/>
                        </a:rPr>
                        <a:t> </a:t>
                      </a:r>
                      <a:r>
                        <a:rPr sz="1100" spc="20">
                          <a:solidFill>
                            <a:srgbClr val="434A5B"/>
                          </a:solidFill>
                          <a:latin typeface="Arial"/>
                          <a:cs typeface="Arial"/>
                        </a:rPr>
                        <a:t>Acid</a:t>
                      </a:r>
                      <a:r>
                        <a:rPr sz="1100" spc="105">
                          <a:solidFill>
                            <a:srgbClr val="434A5B"/>
                          </a:solidFill>
                          <a:latin typeface="Arial"/>
                          <a:cs typeface="Arial"/>
                        </a:rPr>
                        <a:t> </a:t>
                      </a:r>
                      <a:r>
                        <a:rPr sz="1100" spc="355">
                          <a:solidFill>
                            <a:srgbClr val="434A5B"/>
                          </a:solidFill>
                          <a:latin typeface="Arial"/>
                          <a:cs typeface="Arial"/>
                        </a:rPr>
                        <a:t>/ </a:t>
                      </a:r>
                      <a:r>
                        <a:rPr sz="1100">
                          <a:solidFill>
                            <a:srgbClr val="434A5B"/>
                          </a:solidFill>
                          <a:latin typeface="Arial"/>
                          <a:cs typeface="Arial"/>
                        </a:rPr>
                        <a:t>Sodium</a:t>
                      </a:r>
                      <a:r>
                        <a:rPr sz="1100" spc="235">
                          <a:solidFill>
                            <a:srgbClr val="434A5B"/>
                          </a:solidFill>
                          <a:latin typeface="Arial"/>
                          <a:cs typeface="Arial"/>
                        </a:rPr>
                        <a:t> </a:t>
                      </a:r>
                      <a:r>
                        <a:rPr sz="1100" spc="-10">
                          <a:solidFill>
                            <a:srgbClr val="434A5B"/>
                          </a:solidFill>
                          <a:latin typeface="Arial"/>
                          <a:cs typeface="Arial"/>
                        </a:rPr>
                        <a:t>Hyaluronate</a:t>
                      </a:r>
                      <a:endParaRPr sz="1100">
                        <a:latin typeface="Arial"/>
                        <a:cs typeface="Arial"/>
                      </a:endParaRPr>
                    </a:p>
                  </a:txBody>
                  <a:tcPr marL="0" marR="0" marT="60960" marB="0">
                    <a:lnR w="12700">
                      <a:solidFill>
                        <a:srgbClr val="FFFFFF"/>
                      </a:solidFill>
                      <a:prstDash val="solid"/>
                    </a:lnR>
                    <a:lnT w="12700">
                      <a:solidFill>
                        <a:srgbClr val="FFFFFF"/>
                      </a:solidFill>
                      <a:prstDash val="solid"/>
                    </a:lnT>
                    <a:lnB w="12700">
                      <a:solidFill>
                        <a:srgbClr val="FFFFFF"/>
                      </a:solidFill>
                      <a:prstDash val="solid"/>
                    </a:lnB>
                    <a:solidFill>
                      <a:srgbClr val="EBEBED"/>
                    </a:solidFill>
                  </a:tcPr>
                </a:tc>
                <a:tc>
                  <a:txBody>
                    <a:bodyPr/>
                    <a:lstStyle/>
                    <a:p>
                      <a:pPr marL="99695">
                        <a:lnSpc>
                          <a:spcPct val="100000"/>
                        </a:lnSpc>
                        <a:spcBef>
                          <a:spcPts val="735"/>
                        </a:spcBef>
                      </a:pPr>
                      <a:r>
                        <a:rPr sz="1100" spc="10">
                          <a:solidFill>
                            <a:srgbClr val="434A5B"/>
                          </a:solidFill>
                          <a:latin typeface="Arial"/>
                          <a:cs typeface="Arial"/>
                        </a:rPr>
                        <a:t>Deep</a:t>
                      </a:r>
                      <a:r>
                        <a:rPr sz="1100" spc="70">
                          <a:solidFill>
                            <a:srgbClr val="434A5B"/>
                          </a:solidFill>
                          <a:latin typeface="Arial"/>
                          <a:cs typeface="Arial"/>
                        </a:rPr>
                        <a:t> </a:t>
                      </a:r>
                      <a:r>
                        <a:rPr sz="1100" spc="10">
                          <a:solidFill>
                            <a:srgbClr val="434A5B"/>
                          </a:solidFill>
                          <a:latin typeface="Arial"/>
                          <a:cs typeface="Arial"/>
                        </a:rPr>
                        <a:t>hydration,</a:t>
                      </a:r>
                      <a:r>
                        <a:rPr sz="1100" spc="70">
                          <a:solidFill>
                            <a:srgbClr val="434A5B"/>
                          </a:solidFill>
                          <a:latin typeface="Arial"/>
                          <a:cs typeface="Arial"/>
                        </a:rPr>
                        <a:t> </a:t>
                      </a:r>
                      <a:r>
                        <a:rPr sz="1100" spc="10">
                          <a:solidFill>
                            <a:srgbClr val="434A5B"/>
                          </a:solidFill>
                          <a:latin typeface="Arial"/>
                          <a:cs typeface="Arial"/>
                        </a:rPr>
                        <a:t>plumps</a:t>
                      </a:r>
                      <a:r>
                        <a:rPr sz="1100" spc="75">
                          <a:solidFill>
                            <a:srgbClr val="434A5B"/>
                          </a:solidFill>
                          <a:latin typeface="Arial"/>
                          <a:cs typeface="Arial"/>
                        </a:rPr>
                        <a:t> </a:t>
                      </a:r>
                      <a:r>
                        <a:rPr sz="1100">
                          <a:solidFill>
                            <a:srgbClr val="434A5B"/>
                          </a:solidFill>
                          <a:latin typeface="Arial"/>
                          <a:cs typeface="Arial"/>
                        </a:rPr>
                        <a:t>skin,</a:t>
                      </a:r>
                      <a:r>
                        <a:rPr sz="1100" spc="70">
                          <a:solidFill>
                            <a:srgbClr val="434A5B"/>
                          </a:solidFill>
                          <a:latin typeface="Arial"/>
                          <a:cs typeface="Arial"/>
                        </a:rPr>
                        <a:t> </a:t>
                      </a:r>
                      <a:r>
                        <a:rPr sz="1100" spc="10">
                          <a:solidFill>
                            <a:srgbClr val="434A5B"/>
                          </a:solidFill>
                          <a:latin typeface="Arial"/>
                          <a:cs typeface="Arial"/>
                        </a:rPr>
                        <a:t>improves</a:t>
                      </a:r>
                      <a:r>
                        <a:rPr sz="1100" spc="70">
                          <a:solidFill>
                            <a:srgbClr val="434A5B"/>
                          </a:solidFill>
                          <a:latin typeface="Arial"/>
                          <a:cs typeface="Arial"/>
                        </a:rPr>
                        <a:t> </a:t>
                      </a:r>
                      <a:r>
                        <a:rPr sz="1100" spc="-10">
                          <a:solidFill>
                            <a:srgbClr val="434A5B"/>
                          </a:solidFill>
                          <a:latin typeface="Arial"/>
                          <a:cs typeface="Arial"/>
                        </a:rPr>
                        <a:t>elasticity</a:t>
                      </a:r>
                      <a:endParaRPr sz="110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4F4"/>
                    </a:solidFill>
                  </a:tcPr>
                </a:tc>
                <a:tc>
                  <a:txBody>
                    <a:bodyPr/>
                    <a:lstStyle/>
                    <a:p>
                      <a:pPr marL="100330" marR="92075">
                        <a:lnSpc>
                          <a:spcPct val="119300"/>
                        </a:lnSpc>
                        <a:spcBef>
                          <a:spcPts val="480"/>
                        </a:spcBef>
                      </a:pPr>
                      <a:r>
                        <a:rPr sz="1100">
                          <a:solidFill>
                            <a:srgbClr val="434A5B"/>
                          </a:solidFill>
                          <a:latin typeface="Arial"/>
                          <a:cs typeface="Arial"/>
                        </a:rPr>
                        <a:t>Smooth</a:t>
                      </a:r>
                      <a:r>
                        <a:rPr sz="1100" spc="30">
                          <a:solidFill>
                            <a:srgbClr val="434A5B"/>
                          </a:solidFill>
                          <a:latin typeface="Arial"/>
                          <a:cs typeface="Arial"/>
                        </a:rPr>
                        <a:t> </a:t>
                      </a:r>
                      <a:r>
                        <a:rPr sz="1100">
                          <a:solidFill>
                            <a:srgbClr val="434A5B"/>
                          </a:solidFill>
                          <a:latin typeface="Arial"/>
                          <a:cs typeface="Arial"/>
                        </a:rPr>
                        <a:t>&amp;</a:t>
                      </a:r>
                      <a:r>
                        <a:rPr sz="1100" spc="35">
                          <a:solidFill>
                            <a:srgbClr val="434A5B"/>
                          </a:solidFill>
                          <a:latin typeface="Arial"/>
                          <a:cs typeface="Arial"/>
                        </a:rPr>
                        <a:t> </a:t>
                      </a:r>
                      <a:r>
                        <a:rPr sz="1100">
                          <a:solidFill>
                            <a:srgbClr val="434A5B"/>
                          </a:solidFill>
                          <a:latin typeface="Arial"/>
                          <a:cs typeface="Arial"/>
                        </a:rPr>
                        <a:t>Rich</a:t>
                      </a:r>
                      <a:r>
                        <a:rPr sz="1100" spc="35">
                          <a:solidFill>
                            <a:srgbClr val="434A5B"/>
                          </a:solidFill>
                          <a:latin typeface="Arial"/>
                          <a:cs typeface="Arial"/>
                        </a:rPr>
                        <a:t> </a:t>
                      </a:r>
                      <a:r>
                        <a:rPr sz="1100">
                          <a:solidFill>
                            <a:srgbClr val="434A5B"/>
                          </a:solidFill>
                          <a:latin typeface="Arial"/>
                          <a:cs typeface="Arial"/>
                        </a:rPr>
                        <a:t>Lotion,</a:t>
                      </a:r>
                      <a:r>
                        <a:rPr sz="1100" spc="35">
                          <a:solidFill>
                            <a:srgbClr val="434A5B"/>
                          </a:solidFill>
                          <a:latin typeface="Arial"/>
                          <a:cs typeface="Arial"/>
                        </a:rPr>
                        <a:t> </a:t>
                      </a:r>
                      <a:r>
                        <a:rPr sz="1100">
                          <a:solidFill>
                            <a:srgbClr val="434A5B"/>
                          </a:solidFill>
                          <a:latin typeface="Arial"/>
                          <a:cs typeface="Arial"/>
                        </a:rPr>
                        <a:t>Dual </a:t>
                      </a:r>
                      <a:r>
                        <a:rPr sz="1100" spc="-10">
                          <a:solidFill>
                            <a:srgbClr val="434A5B"/>
                          </a:solidFill>
                          <a:latin typeface="Arial"/>
                          <a:cs typeface="Arial"/>
                        </a:rPr>
                        <a:t>Serum, </a:t>
                      </a:r>
                      <a:r>
                        <a:rPr sz="1100" spc="-20">
                          <a:solidFill>
                            <a:srgbClr val="434A5B"/>
                          </a:solidFill>
                          <a:latin typeface="Arial"/>
                          <a:cs typeface="Arial"/>
                        </a:rPr>
                        <a:t>Face</a:t>
                      </a:r>
                      <a:r>
                        <a:rPr sz="1100" spc="-30">
                          <a:solidFill>
                            <a:srgbClr val="434A5B"/>
                          </a:solidFill>
                          <a:latin typeface="Arial"/>
                          <a:cs typeface="Arial"/>
                        </a:rPr>
                        <a:t> </a:t>
                      </a:r>
                      <a:r>
                        <a:rPr sz="1100" spc="-20">
                          <a:solidFill>
                            <a:srgbClr val="434A5B"/>
                          </a:solidFill>
                          <a:latin typeface="Arial"/>
                          <a:cs typeface="Arial"/>
                        </a:rPr>
                        <a:t>Wash</a:t>
                      </a:r>
                      <a:endParaRPr sz="1100">
                        <a:latin typeface="Arial"/>
                        <a:cs typeface="Arial"/>
                      </a:endParaRPr>
                    </a:p>
                  </a:txBody>
                  <a:tcPr marL="0" marR="0" marT="60960" marB="0">
                    <a:lnL w="12700">
                      <a:solidFill>
                        <a:srgbClr val="FFFFFF"/>
                      </a:solidFill>
                      <a:prstDash val="solid"/>
                    </a:lnL>
                    <a:lnT w="12700">
                      <a:solidFill>
                        <a:srgbClr val="FFFFFF"/>
                      </a:solidFill>
                      <a:prstDash val="solid"/>
                    </a:lnT>
                    <a:lnB w="12700">
                      <a:solidFill>
                        <a:srgbClr val="FFFFFF"/>
                      </a:solidFill>
                      <a:prstDash val="solid"/>
                    </a:lnB>
                    <a:solidFill>
                      <a:srgbClr val="F3F4F4"/>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8155" y="1616064"/>
            <a:ext cx="7086600" cy="1463862"/>
          </a:xfrm>
          <a:prstGeom prst="rect">
            <a:avLst/>
          </a:prstGeom>
        </p:spPr>
        <p:txBody>
          <a:bodyPr vert="horz" wrap="square" lIns="0" tIns="17145" rIns="0" bIns="0" rtlCol="0" anchor="t">
            <a:spAutoFit/>
          </a:bodyPr>
          <a:lstStyle/>
          <a:p>
            <a:pPr marL="12700">
              <a:lnSpc>
                <a:spcPct val="100000"/>
              </a:lnSpc>
              <a:spcBef>
                <a:spcPts val="135"/>
              </a:spcBef>
            </a:pPr>
            <a:r>
              <a:rPr sz="4700" spc="-35">
                <a:solidFill>
                  <a:srgbClr val="616A7C"/>
                </a:solidFill>
                <a:latin typeface="Raleway"/>
              </a:rPr>
              <a:t>Real</a:t>
            </a:r>
            <a:r>
              <a:rPr sz="4700" spc="-254">
                <a:solidFill>
                  <a:srgbClr val="616A7C"/>
                </a:solidFill>
                <a:latin typeface="Raleway"/>
              </a:rPr>
              <a:t> </a:t>
            </a:r>
            <a:r>
              <a:rPr sz="4700" spc="70">
                <a:solidFill>
                  <a:srgbClr val="616A7C"/>
                </a:solidFill>
                <a:latin typeface="Raleway"/>
              </a:rPr>
              <a:t>People,</a:t>
            </a:r>
            <a:r>
              <a:rPr sz="4700" spc="-100">
                <a:solidFill>
                  <a:srgbClr val="616A7C"/>
                </a:solidFill>
                <a:latin typeface="Raleway"/>
              </a:rPr>
              <a:t> </a:t>
            </a:r>
            <a:r>
              <a:rPr sz="4700" spc="-35">
                <a:solidFill>
                  <a:srgbClr val="616A7C"/>
                </a:solidFill>
                <a:latin typeface="Raleway"/>
              </a:rPr>
              <a:t>Real</a:t>
            </a:r>
            <a:r>
              <a:rPr sz="4700" spc="-250">
                <a:solidFill>
                  <a:srgbClr val="616A7C"/>
                </a:solidFill>
                <a:latin typeface="Raleway"/>
              </a:rPr>
              <a:t> </a:t>
            </a:r>
            <a:r>
              <a:rPr sz="4700" spc="-20">
                <a:solidFill>
                  <a:srgbClr val="616A7C"/>
                </a:solidFill>
                <a:latin typeface="Raleway"/>
              </a:rPr>
              <a:t>Results.</a:t>
            </a:r>
            <a:endParaRPr lang="en-US" sz="4700">
              <a:latin typeface="Raleway"/>
            </a:endParaRPr>
          </a:p>
        </p:txBody>
      </p:sp>
      <p:grpSp>
        <p:nvGrpSpPr>
          <p:cNvPr id="3" name="object 3"/>
          <p:cNvGrpSpPr/>
          <p:nvPr/>
        </p:nvGrpSpPr>
        <p:grpSpPr>
          <a:xfrm>
            <a:off x="4123761" y="2907872"/>
            <a:ext cx="11615420" cy="7186930"/>
            <a:chOff x="4123761" y="2907872"/>
            <a:chExt cx="11615420" cy="7186930"/>
          </a:xfrm>
        </p:grpSpPr>
        <p:sp>
          <p:nvSpPr>
            <p:cNvPr id="4" name="object 4"/>
            <p:cNvSpPr/>
            <p:nvPr/>
          </p:nvSpPr>
          <p:spPr>
            <a:xfrm>
              <a:off x="5760931" y="2912317"/>
              <a:ext cx="7802245" cy="2252345"/>
            </a:xfrm>
            <a:custGeom>
              <a:avLst/>
              <a:gdLst/>
              <a:ahLst/>
              <a:cxnLst/>
              <a:rect l="l" t="t" r="r" b="b"/>
              <a:pathLst>
                <a:path w="7802244" h="2252345">
                  <a:moveTo>
                    <a:pt x="349779" y="0"/>
                  </a:moveTo>
                  <a:lnTo>
                    <a:pt x="302383" y="3199"/>
                  </a:lnTo>
                  <a:lnTo>
                    <a:pt x="256903" y="12516"/>
                  </a:lnTo>
                  <a:lnTo>
                    <a:pt x="213762" y="27531"/>
                  </a:lnTo>
                  <a:lnTo>
                    <a:pt x="173379" y="47825"/>
                  </a:lnTo>
                  <a:lnTo>
                    <a:pt x="136173" y="72977"/>
                  </a:lnTo>
                  <a:lnTo>
                    <a:pt x="102566" y="102567"/>
                  </a:lnTo>
                  <a:lnTo>
                    <a:pt x="72976" y="136175"/>
                  </a:lnTo>
                  <a:lnTo>
                    <a:pt x="47825" y="173382"/>
                  </a:lnTo>
                  <a:lnTo>
                    <a:pt x="27531" y="213767"/>
                  </a:lnTo>
                  <a:lnTo>
                    <a:pt x="12516" y="256909"/>
                  </a:lnTo>
                  <a:lnTo>
                    <a:pt x="3199" y="302391"/>
                  </a:lnTo>
                  <a:lnTo>
                    <a:pt x="0" y="349790"/>
                  </a:lnTo>
                  <a:lnTo>
                    <a:pt x="0" y="1902203"/>
                  </a:lnTo>
                  <a:lnTo>
                    <a:pt x="3199" y="1949598"/>
                  </a:lnTo>
                  <a:lnTo>
                    <a:pt x="12516" y="1995075"/>
                  </a:lnTo>
                  <a:lnTo>
                    <a:pt x="27531" y="2038215"/>
                  </a:lnTo>
                  <a:lnTo>
                    <a:pt x="47825" y="2078597"/>
                  </a:lnTo>
                  <a:lnTo>
                    <a:pt x="72976" y="2115801"/>
                  </a:lnTo>
                  <a:lnTo>
                    <a:pt x="102566" y="2149408"/>
                  </a:lnTo>
                  <a:lnTo>
                    <a:pt x="136173" y="2178997"/>
                  </a:lnTo>
                  <a:lnTo>
                    <a:pt x="173379" y="2204148"/>
                  </a:lnTo>
                  <a:lnTo>
                    <a:pt x="213762" y="2224441"/>
                  </a:lnTo>
                  <a:lnTo>
                    <a:pt x="256903" y="2239457"/>
                  </a:lnTo>
                  <a:lnTo>
                    <a:pt x="302383" y="2248774"/>
                  </a:lnTo>
                  <a:lnTo>
                    <a:pt x="349779" y="2251973"/>
                  </a:lnTo>
                  <a:lnTo>
                    <a:pt x="7452139" y="2251973"/>
                  </a:lnTo>
                  <a:lnTo>
                    <a:pt x="7499536" y="2248774"/>
                  </a:lnTo>
                  <a:lnTo>
                    <a:pt x="7545015" y="2239457"/>
                  </a:lnTo>
                  <a:lnTo>
                    <a:pt x="7588156" y="2224441"/>
                  </a:lnTo>
                  <a:lnTo>
                    <a:pt x="7628540" y="2204148"/>
                  </a:lnTo>
                  <a:lnTo>
                    <a:pt x="7665745" y="2178997"/>
                  </a:lnTo>
                  <a:lnTo>
                    <a:pt x="7699353" y="2149408"/>
                  </a:lnTo>
                  <a:lnTo>
                    <a:pt x="7728942" y="2115801"/>
                  </a:lnTo>
                  <a:lnTo>
                    <a:pt x="7754094" y="2078597"/>
                  </a:lnTo>
                  <a:lnTo>
                    <a:pt x="7774387" y="2038215"/>
                  </a:lnTo>
                  <a:lnTo>
                    <a:pt x="7789403" y="1995075"/>
                  </a:lnTo>
                  <a:lnTo>
                    <a:pt x="7798720" y="1949598"/>
                  </a:lnTo>
                  <a:lnTo>
                    <a:pt x="7801919" y="1902203"/>
                  </a:lnTo>
                  <a:lnTo>
                    <a:pt x="7801919" y="349790"/>
                  </a:lnTo>
                  <a:lnTo>
                    <a:pt x="7798720" y="302391"/>
                  </a:lnTo>
                  <a:lnTo>
                    <a:pt x="7789403" y="256909"/>
                  </a:lnTo>
                  <a:lnTo>
                    <a:pt x="7774387" y="213767"/>
                  </a:lnTo>
                  <a:lnTo>
                    <a:pt x="7754094" y="173382"/>
                  </a:lnTo>
                  <a:lnTo>
                    <a:pt x="7728942" y="136175"/>
                  </a:lnTo>
                  <a:lnTo>
                    <a:pt x="7699353" y="102567"/>
                  </a:lnTo>
                  <a:lnTo>
                    <a:pt x="7665745" y="72977"/>
                  </a:lnTo>
                  <a:lnTo>
                    <a:pt x="7628540" y="47825"/>
                  </a:lnTo>
                  <a:lnTo>
                    <a:pt x="7588156" y="27531"/>
                  </a:lnTo>
                  <a:lnTo>
                    <a:pt x="7545015" y="12516"/>
                  </a:lnTo>
                  <a:lnTo>
                    <a:pt x="7499536" y="3199"/>
                  </a:lnTo>
                  <a:lnTo>
                    <a:pt x="7452139" y="0"/>
                  </a:lnTo>
                  <a:lnTo>
                    <a:pt x="349779" y="0"/>
                  </a:lnTo>
                  <a:close/>
                </a:path>
              </a:pathLst>
            </a:custGeom>
            <a:ln w="8324">
              <a:solidFill>
                <a:srgbClr val="C8CBC9"/>
              </a:solidFill>
            </a:ln>
          </p:spPr>
          <p:txBody>
            <a:bodyPr wrap="square" lIns="0" tIns="0" rIns="0" bIns="0" rtlCol="0"/>
            <a:lstStyle/>
            <a:p>
              <a:endParaRPr/>
            </a:p>
          </p:txBody>
        </p:sp>
        <p:sp>
          <p:nvSpPr>
            <p:cNvPr id="5" name="object 5"/>
            <p:cNvSpPr/>
            <p:nvPr/>
          </p:nvSpPr>
          <p:spPr>
            <a:xfrm>
              <a:off x="4128206" y="4793743"/>
              <a:ext cx="7802245" cy="3211195"/>
            </a:xfrm>
            <a:custGeom>
              <a:avLst/>
              <a:gdLst/>
              <a:ahLst/>
              <a:cxnLst/>
              <a:rect l="l" t="t" r="r" b="b"/>
              <a:pathLst>
                <a:path w="7802245" h="3211195">
                  <a:moveTo>
                    <a:pt x="349779" y="0"/>
                  </a:moveTo>
                  <a:lnTo>
                    <a:pt x="302383" y="3199"/>
                  </a:lnTo>
                  <a:lnTo>
                    <a:pt x="256903" y="12516"/>
                  </a:lnTo>
                  <a:lnTo>
                    <a:pt x="213762" y="27531"/>
                  </a:lnTo>
                  <a:lnTo>
                    <a:pt x="173379" y="47825"/>
                  </a:lnTo>
                  <a:lnTo>
                    <a:pt x="136173" y="72977"/>
                  </a:lnTo>
                  <a:lnTo>
                    <a:pt x="102566" y="102567"/>
                  </a:lnTo>
                  <a:lnTo>
                    <a:pt x="72976" y="136175"/>
                  </a:lnTo>
                  <a:lnTo>
                    <a:pt x="47825" y="173382"/>
                  </a:lnTo>
                  <a:lnTo>
                    <a:pt x="27531" y="213767"/>
                  </a:lnTo>
                  <a:lnTo>
                    <a:pt x="12516" y="256909"/>
                  </a:lnTo>
                  <a:lnTo>
                    <a:pt x="3199" y="302391"/>
                  </a:lnTo>
                  <a:lnTo>
                    <a:pt x="0" y="349790"/>
                  </a:lnTo>
                  <a:lnTo>
                    <a:pt x="0" y="2860949"/>
                  </a:lnTo>
                  <a:lnTo>
                    <a:pt x="3199" y="2908341"/>
                  </a:lnTo>
                  <a:lnTo>
                    <a:pt x="12516" y="2953817"/>
                  </a:lnTo>
                  <a:lnTo>
                    <a:pt x="27531" y="2996956"/>
                  </a:lnTo>
                  <a:lnTo>
                    <a:pt x="47825" y="3037338"/>
                  </a:lnTo>
                  <a:lnTo>
                    <a:pt x="72976" y="3074542"/>
                  </a:lnTo>
                  <a:lnTo>
                    <a:pt x="102566" y="3108150"/>
                  </a:lnTo>
                  <a:lnTo>
                    <a:pt x="136173" y="3137739"/>
                  </a:lnTo>
                  <a:lnTo>
                    <a:pt x="173379" y="3162891"/>
                  </a:lnTo>
                  <a:lnTo>
                    <a:pt x="213762" y="3183185"/>
                  </a:lnTo>
                  <a:lnTo>
                    <a:pt x="256903" y="3198201"/>
                  </a:lnTo>
                  <a:lnTo>
                    <a:pt x="302383" y="3207519"/>
                  </a:lnTo>
                  <a:lnTo>
                    <a:pt x="349779" y="3210718"/>
                  </a:lnTo>
                  <a:lnTo>
                    <a:pt x="7452139" y="3210718"/>
                  </a:lnTo>
                  <a:lnTo>
                    <a:pt x="7499538" y="3207519"/>
                  </a:lnTo>
                  <a:lnTo>
                    <a:pt x="7545019" y="3198201"/>
                  </a:lnTo>
                  <a:lnTo>
                    <a:pt x="7588161" y="3183185"/>
                  </a:lnTo>
                  <a:lnTo>
                    <a:pt x="7628544" y="3162891"/>
                  </a:lnTo>
                  <a:lnTo>
                    <a:pt x="7665750" y="3137739"/>
                  </a:lnTo>
                  <a:lnTo>
                    <a:pt x="7699357" y="3108150"/>
                  </a:lnTo>
                  <a:lnTo>
                    <a:pt x="7728945" y="3074542"/>
                  </a:lnTo>
                  <a:lnTo>
                    <a:pt x="7754096" y="3037338"/>
                  </a:lnTo>
                  <a:lnTo>
                    <a:pt x="7774389" y="2996956"/>
                  </a:lnTo>
                  <a:lnTo>
                    <a:pt x="7789403" y="2953817"/>
                  </a:lnTo>
                  <a:lnTo>
                    <a:pt x="7798720" y="2908341"/>
                  </a:lnTo>
                  <a:lnTo>
                    <a:pt x="7801919" y="2860949"/>
                  </a:lnTo>
                  <a:lnTo>
                    <a:pt x="7801919" y="349790"/>
                  </a:lnTo>
                  <a:lnTo>
                    <a:pt x="7798720" y="302391"/>
                  </a:lnTo>
                  <a:lnTo>
                    <a:pt x="7789403" y="256909"/>
                  </a:lnTo>
                  <a:lnTo>
                    <a:pt x="7774389" y="213767"/>
                  </a:lnTo>
                  <a:lnTo>
                    <a:pt x="7754096" y="173382"/>
                  </a:lnTo>
                  <a:lnTo>
                    <a:pt x="7728945" y="136175"/>
                  </a:lnTo>
                  <a:lnTo>
                    <a:pt x="7699357" y="102567"/>
                  </a:lnTo>
                  <a:lnTo>
                    <a:pt x="7665750" y="72977"/>
                  </a:lnTo>
                  <a:lnTo>
                    <a:pt x="7628544" y="47825"/>
                  </a:lnTo>
                  <a:lnTo>
                    <a:pt x="7588161" y="27531"/>
                  </a:lnTo>
                  <a:lnTo>
                    <a:pt x="7545019" y="12516"/>
                  </a:lnTo>
                  <a:lnTo>
                    <a:pt x="7499538" y="3199"/>
                  </a:lnTo>
                  <a:lnTo>
                    <a:pt x="7452139" y="0"/>
                  </a:lnTo>
                  <a:lnTo>
                    <a:pt x="349779" y="0"/>
                  </a:lnTo>
                  <a:close/>
                </a:path>
              </a:pathLst>
            </a:custGeom>
            <a:ln w="8324">
              <a:solidFill>
                <a:srgbClr val="C8CBC9"/>
              </a:solidFill>
            </a:ln>
          </p:spPr>
          <p:txBody>
            <a:bodyPr wrap="square" lIns="0" tIns="0" rIns="0" bIns="0" rtlCol="0"/>
            <a:lstStyle/>
            <a:p>
              <a:endParaRPr/>
            </a:p>
          </p:txBody>
        </p:sp>
        <p:sp>
          <p:nvSpPr>
            <p:cNvPr id="6" name="object 6"/>
            <p:cNvSpPr/>
            <p:nvPr/>
          </p:nvSpPr>
          <p:spPr>
            <a:xfrm>
              <a:off x="8056591" y="7626587"/>
              <a:ext cx="7677784" cy="2463800"/>
            </a:xfrm>
            <a:custGeom>
              <a:avLst/>
              <a:gdLst/>
              <a:ahLst/>
              <a:cxnLst/>
              <a:rect l="l" t="t" r="r" b="b"/>
              <a:pathLst>
                <a:path w="7677784" h="2463800">
                  <a:moveTo>
                    <a:pt x="349779" y="0"/>
                  </a:moveTo>
                  <a:lnTo>
                    <a:pt x="302383" y="3198"/>
                  </a:lnTo>
                  <a:lnTo>
                    <a:pt x="256903" y="12514"/>
                  </a:lnTo>
                  <a:lnTo>
                    <a:pt x="213762" y="27528"/>
                  </a:lnTo>
                  <a:lnTo>
                    <a:pt x="173379" y="47820"/>
                  </a:lnTo>
                  <a:lnTo>
                    <a:pt x="136173" y="72969"/>
                  </a:lnTo>
                  <a:lnTo>
                    <a:pt x="102566" y="102557"/>
                  </a:lnTo>
                  <a:lnTo>
                    <a:pt x="72976" y="136162"/>
                  </a:lnTo>
                  <a:lnTo>
                    <a:pt x="47825" y="173366"/>
                  </a:lnTo>
                  <a:lnTo>
                    <a:pt x="27531" y="213749"/>
                  </a:lnTo>
                  <a:lnTo>
                    <a:pt x="12516" y="256890"/>
                  </a:lnTo>
                  <a:lnTo>
                    <a:pt x="3199" y="302370"/>
                  </a:lnTo>
                  <a:lnTo>
                    <a:pt x="0" y="349769"/>
                  </a:lnTo>
                  <a:lnTo>
                    <a:pt x="0" y="2113569"/>
                  </a:lnTo>
                  <a:lnTo>
                    <a:pt x="3199" y="2160966"/>
                  </a:lnTo>
                  <a:lnTo>
                    <a:pt x="12516" y="2206445"/>
                  </a:lnTo>
                  <a:lnTo>
                    <a:pt x="27531" y="2249588"/>
                  </a:lnTo>
                  <a:lnTo>
                    <a:pt x="47825" y="2289972"/>
                  </a:lnTo>
                  <a:lnTo>
                    <a:pt x="72976" y="2327179"/>
                  </a:lnTo>
                  <a:lnTo>
                    <a:pt x="102566" y="2360788"/>
                  </a:lnTo>
                  <a:lnTo>
                    <a:pt x="136173" y="2390378"/>
                  </a:lnTo>
                  <a:lnTo>
                    <a:pt x="173379" y="2415531"/>
                  </a:lnTo>
                  <a:lnTo>
                    <a:pt x="213762" y="2435826"/>
                  </a:lnTo>
                  <a:lnTo>
                    <a:pt x="256903" y="2450842"/>
                  </a:lnTo>
                  <a:lnTo>
                    <a:pt x="302383" y="2460160"/>
                  </a:lnTo>
                  <a:lnTo>
                    <a:pt x="349779" y="2463359"/>
                  </a:lnTo>
                  <a:lnTo>
                    <a:pt x="7327933" y="2463359"/>
                  </a:lnTo>
                  <a:lnTo>
                    <a:pt x="7375333" y="2460160"/>
                  </a:lnTo>
                  <a:lnTo>
                    <a:pt x="7420813" y="2450842"/>
                  </a:lnTo>
                  <a:lnTo>
                    <a:pt x="7463955" y="2435826"/>
                  </a:lnTo>
                  <a:lnTo>
                    <a:pt x="7504339" y="2415531"/>
                  </a:lnTo>
                  <a:lnTo>
                    <a:pt x="7541544" y="2390378"/>
                  </a:lnTo>
                  <a:lnTo>
                    <a:pt x="7575151" y="2360788"/>
                  </a:lnTo>
                  <a:lnTo>
                    <a:pt x="7604740" y="2327179"/>
                  </a:lnTo>
                  <a:lnTo>
                    <a:pt x="7629891" y="2289972"/>
                  </a:lnTo>
                  <a:lnTo>
                    <a:pt x="7650183" y="2249588"/>
                  </a:lnTo>
                  <a:lnTo>
                    <a:pt x="7665198" y="2206445"/>
                  </a:lnTo>
                  <a:lnTo>
                    <a:pt x="7674514" y="2160966"/>
                  </a:lnTo>
                  <a:lnTo>
                    <a:pt x="7677713" y="2113569"/>
                  </a:lnTo>
                  <a:lnTo>
                    <a:pt x="7677713" y="349769"/>
                  </a:lnTo>
                  <a:lnTo>
                    <a:pt x="7674514" y="302370"/>
                  </a:lnTo>
                  <a:lnTo>
                    <a:pt x="7665198" y="256890"/>
                  </a:lnTo>
                  <a:lnTo>
                    <a:pt x="7650183" y="213749"/>
                  </a:lnTo>
                  <a:lnTo>
                    <a:pt x="7629891" y="173366"/>
                  </a:lnTo>
                  <a:lnTo>
                    <a:pt x="7604740" y="136162"/>
                  </a:lnTo>
                  <a:lnTo>
                    <a:pt x="7575151" y="102557"/>
                  </a:lnTo>
                  <a:lnTo>
                    <a:pt x="7541544" y="72969"/>
                  </a:lnTo>
                  <a:lnTo>
                    <a:pt x="7504339" y="47820"/>
                  </a:lnTo>
                  <a:lnTo>
                    <a:pt x="7463955" y="27528"/>
                  </a:lnTo>
                  <a:lnTo>
                    <a:pt x="7420813" y="12514"/>
                  </a:lnTo>
                  <a:lnTo>
                    <a:pt x="7375333" y="3198"/>
                  </a:lnTo>
                  <a:lnTo>
                    <a:pt x="7327933" y="0"/>
                  </a:lnTo>
                  <a:lnTo>
                    <a:pt x="349779" y="0"/>
                  </a:lnTo>
                  <a:close/>
                </a:path>
              </a:pathLst>
            </a:custGeom>
            <a:ln w="8324">
              <a:solidFill>
                <a:srgbClr val="C8CBC9"/>
              </a:solidFill>
            </a:ln>
          </p:spPr>
          <p:txBody>
            <a:bodyPr wrap="square" lIns="0" tIns="0" rIns="0" bIns="0" rtlCol="0"/>
            <a:lstStyle/>
            <a:p>
              <a:endParaRPr/>
            </a:p>
          </p:txBody>
        </p:sp>
      </p:grpSp>
      <p:sp>
        <p:nvSpPr>
          <p:cNvPr id="7" name="object 7"/>
          <p:cNvSpPr txBox="1"/>
          <p:nvPr/>
        </p:nvSpPr>
        <p:spPr>
          <a:xfrm>
            <a:off x="7100835" y="3511716"/>
            <a:ext cx="4041775" cy="774700"/>
          </a:xfrm>
          <a:prstGeom prst="rect">
            <a:avLst/>
          </a:prstGeom>
        </p:spPr>
        <p:txBody>
          <a:bodyPr vert="horz" wrap="square" lIns="0" tIns="12700" rIns="0" bIns="0" rtlCol="0">
            <a:spAutoFit/>
          </a:bodyPr>
          <a:lstStyle/>
          <a:p>
            <a:pPr marL="12700" marR="5080">
              <a:lnSpc>
                <a:spcPct val="106900"/>
              </a:lnSpc>
              <a:spcBef>
                <a:spcPts val="100"/>
              </a:spcBef>
            </a:pPr>
            <a:r>
              <a:rPr sz="2300" spc="90">
                <a:solidFill>
                  <a:srgbClr val="414042"/>
                </a:solidFill>
                <a:latin typeface="Arial"/>
                <a:cs typeface="Arial"/>
              </a:rPr>
              <a:t>My</a:t>
            </a:r>
            <a:r>
              <a:rPr sz="2300" spc="-100">
                <a:solidFill>
                  <a:srgbClr val="414042"/>
                </a:solidFill>
                <a:latin typeface="Arial"/>
                <a:cs typeface="Arial"/>
              </a:rPr>
              <a:t> </a:t>
            </a:r>
            <a:r>
              <a:rPr sz="2300">
                <a:solidFill>
                  <a:srgbClr val="414042"/>
                </a:solidFill>
                <a:latin typeface="Arial"/>
                <a:cs typeface="Arial"/>
              </a:rPr>
              <a:t>skin</a:t>
            </a:r>
            <a:r>
              <a:rPr sz="2300" spc="-30">
                <a:solidFill>
                  <a:srgbClr val="414042"/>
                </a:solidFill>
                <a:latin typeface="Arial"/>
                <a:cs typeface="Arial"/>
              </a:rPr>
              <a:t> </a:t>
            </a:r>
            <a:r>
              <a:rPr sz="2300" spc="50">
                <a:solidFill>
                  <a:srgbClr val="414042"/>
                </a:solidFill>
                <a:latin typeface="Arial"/>
                <a:cs typeface="Arial"/>
              </a:rPr>
              <a:t>feels</a:t>
            </a:r>
            <a:r>
              <a:rPr sz="2300" spc="-30">
                <a:solidFill>
                  <a:srgbClr val="414042"/>
                </a:solidFill>
                <a:latin typeface="Arial"/>
                <a:cs typeface="Arial"/>
              </a:rPr>
              <a:t> </a:t>
            </a:r>
            <a:r>
              <a:rPr sz="2300" spc="60">
                <a:solidFill>
                  <a:srgbClr val="414042"/>
                </a:solidFill>
                <a:latin typeface="Arial"/>
                <a:cs typeface="Arial"/>
              </a:rPr>
              <a:t>hydrated</a:t>
            </a:r>
            <a:r>
              <a:rPr sz="2300" spc="-30">
                <a:solidFill>
                  <a:srgbClr val="414042"/>
                </a:solidFill>
                <a:latin typeface="Arial"/>
                <a:cs typeface="Arial"/>
              </a:rPr>
              <a:t> </a:t>
            </a:r>
            <a:r>
              <a:rPr sz="2300" spc="60">
                <a:solidFill>
                  <a:srgbClr val="414042"/>
                </a:solidFill>
                <a:latin typeface="Arial"/>
                <a:cs typeface="Arial"/>
              </a:rPr>
              <a:t>all</a:t>
            </a:r>
            <a:r>
              <a:rPr sz="2300" spc="-110">
                <a:solidFill>
                  <a:srgbClr val="414042"/>
                </a:solidFill>
                <a:latin typeface="Arial"/>
                <a:cs typeface="Arial"/>
              </a:rPr>
              <a:t> </a:t>
            </a:r>
            <a:r>
              <a:rPr sz="2300" spc="-20">
                <a:solidFill>
                  <a:srgbClr val="414042"/>
                </a:solidFill>
                <a:latin typeface="Arial"/>
                <a:cs typeface="Arial"/>
              </a:rPr>
              <a:t>day, </a:t>
            </a:r>
            <a:r>
              <a:rPr sz="2300">
                <a:solidFill>
                  <a:srgbClr val="414042"/>
                </a:solidFill>
                <a:latin typeface="Arial"/>
                <a:cs typeface="Arial"/>
              </a:rPr>
              <a:t>even</a:t>
            </a:r>
            <a:r>
              <a:rPr sz="2300" spc="55">
                <a:solidFill>
                  <a:srgbClr val="414042"/>
                </a:solidFill>
                <a:latin typeface="Arial"/>
                <a:cs typeface="Arial"/>
              </a:rPr>
              <a:t> </a:t>
            </a:r>
            <a:r>
              <a:rPr sz="2300">
                <a:solidFill>
                  <a:srgbClr val="414042"/>
                </a:solidFill>
                <a:latin typeface="Arial"/>
                <a:cs typeface="Arial"/>
              </a:rPr>
              <a:t>in</a:t>
            </a:r>
            <a:r>
              <a:rPr sz="2300" spc="-15">
                <a:solidFill>
                  <a:srgbClr val="414042"/>
                </a:solidFill>
                <a:latin typeface="Arial"/>
                <a:cs typeface="Arial"/>
              </a:rPr>
              <a:t> </a:t>
            </a:r>
            <a:r>
              <a:rPr sz="2300" spc="-10">
                <a:solidFill>
                  <a:srgbClr val="414042"/>
                </a:solidFill>
                <a:latin typeface="Arial"/>
                <a:cs typeface="Arial"/>
              </a:rPr>
              <a:t>winter.</a:t>
            </a:r>
            <a:endParaRPr sz="2300">
              <a:latin typeface="Arial"/>
              <a:cs typeface="Arial"/>
            </a:endParaRPr>
          </a:p>
        </p:txBody>
      </p:sp>
      <p:sp>
        <p:nvSpPr>
          <p:cNvPr id="8" name="object 8"/>
          <p:cNvSpPr txBox="1"/>
          <p:nvPr/>
        </p:nvSpPr>
        <p:spPr>
          <a:xfrm>
            <a:off x="6352955" y="5772674"/>
            <a:ext cx="5034915" cy="1149350"/>
          </a:xfrm>
          <a:prstGeom prst="rect">
            <a:avLst/>
          </a:prstGeom>
        </p:spPr>
        <p:txBody>
          <a:bodyPr vert="horz" wrap="square" lIns="0" tIns="12700" rIns="0" bIns="0" rtlCol="0">
            <a:spAutoFit/>
          </a:bodyPr>
          <a:lstStyle/>
          <a:p>
            <a:pPr marL="12700" marR="5080">
              <a:lnSpc>
                <a:spcPct val="106900"/>
              </a:lnSpc>
              <a:spcBef>
                <a:spcPts val="100"/>
              </a:spcBef>
            </a:pPr>
            <a:r>
              <a:rPr sz="2300">
                <a:solidFill>
                  <a:srgbClr val="414042"/>
                </a:solidFill>
                <a:latin typeface="Arial"/>
                <a:cs typeface="Arial"/>
              </a:rPr>
              <a:t>The</a:t>
            </a:r>
            <a:r>
              <a:rPr sz="2300" spc="-45">
                <a:solidFill>
                  <a:srgbClr val="414042"/>
                </a:solidFill>
                <a:latin typeface="Arial"/>
                <a:cs typeface="Arial"/>
              </a:rPr>
              <a:t> </a:t>
            </a:r>
            <a:r>
              <a:rPr sz="2300" spc="75">
                <a:solidFill>
                  <a:srgbClr val="414042"/>
                </a:solidFill>
                <a:latin typeface="Arial"/>
                <a:cs typeface="Arial"/>
              </a:rPr>
              <a:t>dual</a:t>
            </a:r>
            <a:r>
              <a:rPr sz="2300" spc="-120">
                <a:solidFill>
                  <a:srgbClr val="414042"/>
                </a:solidFill>
                <a:latin typeface="Arial"/>
                <a:cs typeface="Arial"/>
              </a:rPr>
              <a:t> </a:t>
            </a:r>
            <a:r>
              <a:rPr sz="2300" spc="60">
                <a:solidFill>
                  <a:srgbClr val="414042"/>
                </a:solidFill>
                <a:latin typeface="Arial"/>
                <a:cs typeface="Arial"/>
              </a:rPr>
              <a:t>serum</a:t>
            </a:r>
            <a:r>
              <a:rPr sz="2300" spc="-45">
                <a:solidFill>
                  <a:srgbClr val="414042"/>
                </a:solidFill>
                <a:latin typeface="Arial"/>
                <a:cs typeface="Arial"/>
              </a:rPr>
              <a:t> </a:t>
            </a:r>
            <a:r>
              <a:rPr sz="2300">
                <a:solidFill>
                  <a:srgbClr val="414042"/>
                </a:solidFill>
                <a:latin typeface="Arial"/>
                <a:cs typeface="Arial"/>
              </a:rPr>
              <a:t>is</a:t>
            </a:r>
            <a:r>
              <a:rPr sz="2300" spc="-40">
                <a:solidFill>
                  <a:srgbClr val="414042"/>
                </a:solidFill>
                <a:latin typeface="Arial"/>
                <a:cs typeface="Arial"/>
              </a:rPr>
              <a:t> </a:t>
            </a:r>
            <a:r>
              <a:rPr sz="2300">
                <a:solidFill>
                  <a:srgbClr val="414042"/>
                </a:solidFill>
                <a:latin typeface="Arial"/>
                <a:cs typeface="Arial"/>
              </a:rPr>
              <a:t>a</a:t>
            </a:r>
            <a:r>
              <a:rPr sz="2300" spc="-45">
                <a:solidFill>
                  <a:srgbClr val="414042"/>
                </a:solidFill>
                <a:latin typeface="Arial"/>
                <a:cs typeface="Arial"/>
              </a:rPr>
              <a:t> </a:t>
            </a:r>
            <a:r>
              <a:rPr sz="2300" spc="85">
                <a:solidFill>
                  <a:srgbClr val="414042"/>
                </a:solidFill>
                <a:latin typeface="Arial"/>
                <a:cs typeface="Arial"/>
              </a:rPr>
              <a:t>game</a:t>
            </a:r>
            <a:r>
              <a:rPr sz="2300" spc="-45">
                <a:solidFill>
                  <a:srgbClr val="414042"/>
                </a:solidFill>
                <a:latin typeface="Arial"/>
                <a:cs typeface="Arial"/>
              </a:rPr>
              <a:t> </a:t>
            </a:r>
            <a:r>
              <a:rPr sz="2300" spc="-10">
                <a:solidFill>
                  <a:srgbClr val="414042"/>
                </a:solidFill>
                <a:latin typeface="Arial"/>
                <a:cs typeface="Arial"/>
              </a:rPr>
              <a:t>changer. </a:t>
            </a:r>
            <a:r>
              <a:rPr sz="2300" spc="90">
                <a:solidFill>
                  <a:srgbClr val="414042"/>
                </a:solidFill>
                <a:latin typeface="Arial"/>
                <a:cs typeface="Arial"/>
              </a:rPr>
              <a:t>My</a:t>
            </a:r>
            <a:r>
              <a:rPr sz="2300" spc="-80">
                <a:solidFill>
                  <a:srgbClr val="414042"/>
                </a:solidFill>
                <a:latin typeface="Arial"/>
                <a:cs typeface="Arial"/>
              </a:rPr>
              <a:t> </a:t>
            </a:r>
            <a:r>
              <a:rPr sz="2300" spc="45">
                <a:solidFill>
                  <a:srgbClr val="414042"/>
                </a:solidFill>
                <a:latin typeface="Arial"/>
                <a:cs typeface="Arial"/>
              </a:rPr>
              <a:t>texture</a:t>
            </a:r>
            <a:r>
              <a:rPr sz="2300" spc="-10">
                <a:solidFill>
                  <a:srgbClr val="414042"/>
                </a:solidFill>
                <a:latin typeface="Arial"/>
                <a:cs typeface="Arial"/>
              </a:rPr>
              <a:t> </a:t>
            </a:r>
            <a:r>
              <a:rPr sz="2300">
                <a:solidFill>
                  <a:srgbClr val="414042"/>
                </a:solidFill>
                <a:latin typeface="Arial"/>
                <a:cs typeface="Arial"/>
              </a:rPr>
              <a:t>is</a:t>
            </a:r>
            <a:r>
              <a:rPr sz="2300" spc="-10">
                <a:solidFill>
                  <a:srgbClr val="414042"/>
                </a:solidFill>
                <a:latin typeface="Arial"/>
                <a:cs typeface="Arial"/>
              </a:rPr>
              <a:t> </a:t>
            </a:r>
            <a:r>
              <a:rPr sz="2300">
                <a:solidFill>
                  <a:srgbClr val="414042"/>
                </a:solidFill>
                <a:latin typeface="Arial"/>
                <a:cs typeface="Arial"/>
              </a:rPr>
              <a:t>smoother,</a:t>
            </a:r>
            <a:r>
              <a:rPr sz="2300" spc="-10">
                <a:solidFill>
                  <a:srgbClr val="414042"/>
                </a:solidFill>
                <a:latin typeface="Arial"/>
                <a:cs typeface="Arial"/>
              </a:rPr>
              <a:t> </a:t>
            </a:r>
            <a:r>
              <a:rPr sz="2300" spc="50">
                <a:solidFill>
                  <a:srgbClr val="414042"/>
                </a:solidFill>
                <a:latin typeface="Arial"/>
                <a:cs typeface="Arial"/>
              </a:rPr>
              <a:t>and</a:t>
            </a:r>
            <a:r>
              <a:rPr sz="2300" spc="-10">
                <a:solidFill>
                  <a:srgbClr val="414042"/>
                </a:solidFill>
                <a:latin typeface="Arial"/>
                <a:cs typeface="Arial"/>
              </a:rPr>
              <a:t> </a:t>
            </a:r>
            <a:r>
              <a:rPr sz="2300">
                <a:solidFill>
                  <a:srgbClr val="414042"/>
                </a:solidFill>
                <a:latin typeface="Arial"/>
                <a:cs typeface="Arial"/>
              </a:rPr>
              <a:t>I</a:t>
            </a:r>
            <a:r>
              <a:rPr sz="2300" spc="-10">
                <a:solidFill>
                  <a:srgbClr val="414042"/>
                </a:solidFill>
                <a:latin typeface="Arial"/>
                <a:cs typeface="Arial"/>
              </a:rPr>
              <a:t> </a:t>
            </a:r>
            <a:r>
              <a:rPr sz="2300" spc="55">
                <a:solidFill>
                  <a:srgbClr val="414042"/>
                </a:solidFill>
                <a:latin typeface="Arial"/>
                <a:cs typeface="Arial"/>
              </a:rPr>
              <a:t>love</a:t>
            </a:r>
            <a:r>
              <a:rPr sz="2300" spc="-10">
                <a:solidFill>
                  <a:srgbClr val="414042"/>
                </a:solidFill>
                <a:latin typeface="Arial"/>
                <a:cs typeface="Arial"/>
              </a:rPr>
              <a:t> </a:t>
            </a:r>
            <a:r>
              <a:rPr sz="2300" spc="60">
                <a:solidFill>
                  <a:srgbClr val="414042"/>
                </a:solidFill>
                <a:latin typeface="Arial"/>
                <a:cs typeface="Arial"/>
              </a:rPr>
              <a:t>the </a:t>
            </a:r>
            <a:r>
              <a:rPr sz="2300">
                <a:solidFill>
                  <a:srgbClr val="414042"/>
                </a:solidFill>
                <a:latin typeface="Arial"/>
                <a:cs typeface="Arial"/>
              </a:rPr>
              <a:t>natural</a:t>
            </a:r>
            <a:r>
              <a:rPr sz="2300" spc="175">
                <a:solidFill>
                  <a:srgbClr val="414042"/>
                </a:solidFill>
                <a:latin typeface="Arial"/>
                <a:cs typeface="Arial"/>
              </a:rPr>
              <a:t> </a:t>
            </a:r>
            <a:r>
              <a:rPr sz="2300" spc="-10">
                <a:solidFill>
                  <a:srgbClr val="414042"/>
                </a:solidFill>
                <a:latin typeface="Arial"/>
                <a:cs typeface="Arial"/>
              </a:rPr>
              <a:t>glow.</a:t>
            </a:r>
            <a:endParaRPr sz="2300">
              <a:latin typeface="Arial"/>
              <a:cs typeface="Arial"/>
            </a:endParaRPr>
          </a:p>
        </p:txBody>
      </p:sp>
      <p:sp>
        <p:nvSpPr>
          <p:cNvPr id="9" name="object 9"/>
          <p:cNvSpPr txBox="1"/>
          <p:nvPr/>
        </p:nvSpPr>
        <p:spPr>
          <a:xfrm>
            <a:off x="9418187" y="8331453"/>
            <a:ext cx="3967479" cy="1149985"/>
          </a:xfrm>
          <a:prstGeom prst="rect">
            <a:avLst/>
          </a:prstGeom>
        </p:spPr>
        <p:txBody>
          <a:bodyPr vert="horz" wrap="square" lIns="0" tIns="12700" rIns="0" bIns="0" rtlCol="0">
            <a:spAutoFit/>
          </a:bodyPr>
          <a:lstStyle/>
          <a:p>
            <a:pPr marL="12700" marR="5080">
              <a:lnSpc>
                <a:spcPct val="106900"/>
              </a:lnSpc>
              <a:spcBef>
                <a:spcPts val="100"/>
              </a:spcBef>
            </a:pPr>
            <a:r>
              <a:rPr sz="2300">
                <a:solidFill>
                  <a:srgbClr val="414042"/>
                </a:solidFill>
                <a:latin typeface="Arial"/>
                <a:cs typeface="Arial"/>
              </a:rPr>
              <a:t>It</a:t>
            </a:r>
            <a:r>
              <a:rPr sz="2300" spc="-35">
                <a:solidFill>
                  <a:srgbClr val="414042"/>
                </a:solidFill>
                <a:latin typeface="Arial"/>
                <a:cs typeface="Arial"/>
              </a:rPr>
              <a:t> </a:t>
            </a:r>
            <a:r>
              <a:rPr sz="2300" spc="50">
                <a:solidFill>
                  <a:srgbClr val="414042"/>
                </a:solidFill>
                <a:latin typeface="Arial"/>
                <a:cs typeface="Arial"/>
              </a:rPr>
              <a:t>feels</a:t>
            </a:r>
            <a:r>
              <a:rPr sz="2300" spc="-35">
                <a:solidFill>
                  <a:srgbClr val="414042"/>
                </a:solidFill>
                <a:latin typeface="Arial"/>
                <a:cs typeface="Arial"/>
              </a:rPr>
              <a:t> </a:t>
            </a:r>
            <a:r>
              <a:rPr sz="2300" spc="50">
                <a:solidFill>
                  <a:srgbClr val="414042"/>
                </a:solidFill>
                <a:latin typeface="Arial"/>
                <a:cs typeface="Arial"/>
              </a:rPr>
              <a:t>luxurious</a:t>
            </a:r>
            <a:r>
              <a:rPr sz="2300" spc="-35">
                <a:solidFill>
                  <a:srgbClr val="414042"/>
                </a:solidFill>
                <a:latin typeface="Arial"/>
                <a:cs typeface="Arial"/>
              </a:rPr>
              <a:t> </a:t>
            </a:r>
            <a:r>
              <a:rPr sz="2300" spc="114">
                <a:solidFill>
                  <a:srgbClr val="414042"/>
                </a:solidFill>
                <a:latin typeface="Arial"/>
                <a:cs typeface="Arial"/>
              </a:rPr>
              <a:t>but</a:t>
            </a:r>
            <a:r>
              <a:rPr sz="2300" spc="-35">
                <a:solidFill>
                  <a:srgbClr val="414042"/>
                </a:solidFill>
                <a:latin typeface="Arial"/>
                <a:cs typeface="Arial"/>
              </a:rPr>
              <a:t> </a:t>
            </a:r>
            <a:r>
              <a:rPr sz="2300" spc="-20">
                <a:solidFill>
                  <a:srgbClr val="414042"/>
                </a:solidFill>
                <a:latin typeface="Arial"/>
                <a:cs typeface="Arial"/>
              </a:rPr>
              <a:t>also </a:t>
            </a:r>
            <a:r>
              <a:rPr sz="2300" spc="90">
                <a:solidFill>
                  <a:srgbClr val="414042"/>
                </a:solidFill>
                <a:latin typeface="Arial"/>
                <a:cs typeface="Arial"/>
              </a:rPr>
              <a:t>grounded</a:t>
            </a:r>
            <a:r>
              <a:rPr sz="2300" spc="70">
                <a:solidFill>
                  <a:srgbClr val="414042"/>
                </a:solidFill>
                <a:latin typeface="Arial"/>
                <a:cs typeface="Arial"/>
              </a:rPr>
              <a:t> </a:t>
            </a:r>
            <a:r>
              <a:rPr sz="2300">
                <a:solidFill>
                  <a:srgbClr val="414042"/>
                </a:solidFill>
                <a:latin typeface="Arial"/>
                <a:cs typeface="Arial"/>
              </a:rPr>
              <a:t>in</a:t>
            </a:r>
            <a:r>
              <a:rPr sz="2300" spc="-10">
                <a:solidFill>
                  <a:srgbClr val="414042"/>
                </a:solidFill>
                <a:latin typeface="Arial"/>
                <a:cs typeface="Arial"/>
              </a:rPr>
              <a:t> </a:t>
            </a:r>
            <a:r>
              <a:rPr sz="2300">
                <a:solidFill>
                  <a:srgbClr val="414042"/>
                </a:solidFill>
                <a:latin typeface="Arial"/>
                <a:cs typeface="Arial"/>
              </a:rPr>
              <a:t>wellness.</a:t>
            </a:r>
            <a:r>
              <a:rPr sz="2300" spc="70">
                <a:solidFill>
                  <a:srgbClr val="414042"/>
                </a:solidFill>
                <a:latin typeface="Arial"/>
                <a:cs typeface="Arial"/>
              </a:rPr>
              <a:t> </a:t>
            </a:r>
            <a:r>
              <a:rPr sz="2300" spc="-10">
                <a:solidFill>
                  <a:srgbClr val="414042"/>
                </a:solidFill>
                <a:latin typeface="Arial"/>
                <a:cs typeface="Arial"/>
              </a:rPr>
              <a:t>Finally, </a:t>
            </a:r>
            <a:r>
              <a:rPr sz="2300">
                <a:solidFill>
                  <a:srgbClr val="414042"/>
                </a:solidFill>
                <a:latin typeface="Arial"/>
                <a:cs typeface="Arial"/>
              </a:rPr>
              <a:t>skincare </a:t>
            </a:r>
            <a:r>
              <a:rPr sz="2300" spc="65">
                <a:solidFill>
                  <a:srgbClr val="414042"/>
                </a:solidFill>
                <a:latin typeface="Arial"/>
                <a:cs typeface="Arial"/>
              </a:rPr>
              <a:t>that</a:t>
            </a:r>
            <a:r>
              <a:rPr sz="2300" spc="5">
                <a:solidFill>
                  <a:srgbClr val="414042"/>
                </a:solidFill>
                <a:latin typeface="Arial"/>
                <a:cs typeface="Arial"/>
              </a:rPr>
              <a:t> </a:t>
            </a:r>
            <a:r>
              <a:rPr sz="2300" spc="60">
                <a:solidFill>
                  <a:srgbClr val="414042"/>
                </a:solidFill>
                <a:latin typeface="Arial"/>
                <a:cs typeface="Arial"/>
              </a:rPr>
              <a:t>does</a:t>
            </a:r>
            <a:r>
              <a:rPr sz="2300">
                <a:solidFill>
                  <a:srgbClr val="414042"/>
                </a:solidFill>
                <a:latin typeface="Arial"/>
                <a:cs typeface="Arial"/>
              </a:rPr>
              <a:t> </a:t>
            </a:r>
            <a:r>
              <a:rPr sz="2300" spc="-20">
                <a:solidFill>
                  <a:srgbClr val="414042"/>
                </a:solidFill>
                <a:latin typeface="Arial"/>
                <a:cs typeface="Arial"/>
              </a:rPr>
              <a:t>both.</a:t>
            </a:r>
            <a:endParaRPr sz="2300">
              <a:latin typeface="Arial"/>
              <a:cs typeface="Arial"/>
            </a:endParaRPr>
          </a:p>
        </p:txBody>
      </p:sp>
      <p:grpSp>
        <p:nvGrpSpPr>
          <p:cNvPr id="10" name="object 10"/>
          <p:cNvGrpSpPr/>
          <p:nvPr/>
        </p:nvGrpSpPr>
        <p:grpSpPr>
          <a:xfrm>
            <a:off x="2849871" y="2716828"/>
            <a:ext cx="14287500" cy="7540625"/>
            <a:chOff x="2849871" y="2716828"/>
            <a:chExt cx="14287500" cy="7540625"/>
          </a:xfrm>
        </p:grpSpPr>
        <p:sp>
          <p:nvSpPr>
            <p:cNvPr id="11" name="object 11"/>
            <p:cNvSpPr/>
            <p:nvPr/>
          </p:nvSpPr>
          <p:spPr>
            <a:xfrm>
              <a:off x="5492610" y="3342138"/>
              <a:ext cx="7637780" cy="6269355"/>
            </a:xfrm>
            <a:custGeom>
              <a:avLst/>
              <a:gdLst/>
              <a:ahLst/>
              <a:cxnLst/>
              <a:rect l="l" t="t" r="r" b="b"/>
              <a:pathLst>
                <a:path w="7637780" h="6269355">
                  <a:moveTo>
                    <a:pt x="263766" y="2552128"/>
                  </a:moveTo>
                  <a:lnTo>
                    <a:pt x="178282" y="2552128"/>
                  </a:lnTo>
                  <a:lnTo>
                    <a:pt x="229565" y="2263940"/>
                  </a:lnTo>
                  <a:lnTo>
                    <a:pt x="80594" y="2263940"/>
                  </a:lnTo>
                  <a:lnTo>
                    <a:pt x="0" y="2549690"/>
                  </a:lnTo>
                  <a:lnTo>
                    <a:pt x="0" y="2854985"/>
                  </a:lnTo>
                  <a:lnTo>
                    <a:pt x="263766" y="2854985"/>
                  </a:lnTo>
                  <a:lnTo>
                    <a:pt x="263766" y="2552128"/>
                  </a:lnTo>
                  <a:close/>
                </a:path>
                <a:path w="7637780" h="6269355">
                  <a:moveTo>
                    <a:pt x="659422" y="2552128"/>
                  </a:moveTo>
                  <a:lnTo>
                    <a:pt x="573951" y="2552128"/>
                  </a:lnTo>
                  <a:lnTo>
                    <a:pt x="625233" y="2263940"/>
                  </a:lnTo>
                  <a:lnTo>
                    <a:pt x="476250" y="2263940"/>
                  </a:lnTo>
                  <a:lnTo>
                    <a:pt x="395643" y="2549690"/>
                  </a:lnTo>
                  <a:lnTo>
                    <a:pt x="395643" y="2854985"/>
                  </a:lnTo>
                  <a:lnTo>
                    <a:pt x="659422" y="2854985"/>
                  </a:lnTo>
                  <a:lnTo>
                    <a:pt x="659422" y="2552128"/>
                  </a:lnTo>
                  <a:close/>
                </a:path>
                <a:path w="7637780" h="6269355">
                  <a:moveTo>
                    <a:pt x="985761" y="288188"/>
                  </a:moveTo>
                  <a:lnTo>
                    <a:pt x="900277" y="288188"/>
                  </a:lnTo>
                  <a:lnTo>
                    <a:pt x="951560" y="0"/>
                  </a:lnTo>
                  <a:lnTo>
                    <a:pt x="802576" y="0"/>
                  </a:lnTo>
                  <a:lnTo>
                    <a:pt x="721982" y="285750"/>
                  </a:lnTo>
                  <a:lnTo>
                    <a:pt x="721982" y="591058"/>
                  </a:lnTo>
                  <a:lnTo>
                    <a:pt x="985761" y="591058"/>
                  </a:lnTo>
                  <a:lnTo>
                    <a:pt x="985761" y="288188"/>
                  </a:lnTo>
                  <a:close/>
                </a:path>
                <a:path w="7637780" h="6269355">
                  <a:moveTo>
                    <a:pt x="1381404" y="288188"/>
                  </a:moveTo>
                  <a:lnTo>
                    <a:pt x="1295933" y="288188"/>
                  </a:lnTo>
                  <a:lnTo>
                    <a:pt x="1347216" y="0"/>
                  </a:lnTo>
                  <a:lnTo>
                    <a:pt x="1198245" y="0"/>
                  </a:lnTo>
                  <a:lnTo>
                    <a:pt x="1117638" y="285750"/>
                  </a:lnTo>
                  <a:lnTo>
                    <a:pt x="1117638" y="591058"/>
                  </a:lnTo>
                  <a:lnTo>
                    <a:pt x="1381404" y="591058"/>
                  </a:lnTo>
                  <a:lnTo>
                    <a:pt x="1381404" y="288188"/>
                  </a:lnTo>
                  <a:close/>
                </a:path>
                <a:path w="7637780" h="6269355">
                  <a:moveTo>
                    <a:pt x="2856153" y="3364636"/>
                  </a:moveTo>
                  <a:lnTo>
                    <a:pt x="2709392" y="3364636"/>
                  </a:lnTo>
                  <a:lnTo>
                    <a:pt x="2709392" y="3551847"/>
                  </a:lnTo>
                  <a:lnTo>
                    <a:pt x="2756954" y="3551847"/>
                  </a:lnTo>
                  <a:lnTo>
                    <a:pt x="2728430" y="3730002"/>
                  </a:lnTo>
                  <a:lnTo>
                    <a:pt x="2811310" y="3730002"/>
                  </a:lnTo>
                  <a:lnTo>
                    <a:pt x="2856153" y="3553358"/>
                  </a:lnTo>
                  <a:lnTo>
                    <a:pt x="2856153" y="3364636"/>
                  </a:lnTo>
                  <a:close/>
                </a:path>
                <a:path w="7637780" h="6269355">
                  <a:moveTo>
                    <a:pt x="3076283" y="3364636"/>
                  </a:moveTo>
                  <a:lnTo>
                    <a:pt x="2929521" y="3364636"/>
                  </a:lnTo>
                  <a:lnTo>
                    <a:pt x="2929521" y="3551847"/>
                  </a:lnTo>
                  <a:lnTo>
                    <a:pt x="2977083" y="3551847"/>
                  </a:lnTo>
                  <a:lnTo>
                    <a:pt x="2948559" y="3730002"/>
                  </a:lnTo>
                  <a:lnTo>
                    <a:pt x="3031439" y="3730002"/>
                  </a:lnTo>
                  <a:lnTo>
                    <a:pt x="3076283" y="3553358"/>
                  </a:lnTo>
                  <a:lnTo>
                    <a:pt x="3076283" y="3364636"/>
                  </a:lnTo>
                  <a:close/>
                </a:path>
                <a:path w="7637780" h="6269355">
                  <a:moveTo>
                    <a:pt x="3281413" y="5122989"/>
                  </a:moveTo>
                  <a:lnTo>
                    <a:pt x="3195929" y="5122989"/>
                  </a:lnTo>
                  <a:lnTo>
                    <a:pt x="3247225" y="4834788"/>
                  </a:lnTo>
                  <a:lnTo>
                    <a:pt x="3098241" y="4834788"/>
                  </a:lnTo>
                  <a:lnTo>
                    <a:pt x="3017647" y="5120538"/>
                  </a:lnTo>
                  <a:lnTo>
                    <a:pt x="3017647" y="5425833"/>
                  </a:lnTo>
                  <a:lnTo>
                    <a:pt x="3281413" y="5425833"/>
                  </a:lnTo>
                  <a:lnTo>
                    <a:pt x="3281413" y="5122989"/>
                  </a:lnTo>
                  <a:close/>
                </a:path>
                <a:path w="7637780" h="6269355">
                  <a:moveTo>
                    <a:pt x="3677069" y="5122989"/>
                  </a:moveTo>
                  <a:lnTo>
                    <a:pt x="3591598" y="5122989"/>
                  </a:lnTo>
                  <a:lnTo>
                    <a:pt x="3642880" y="4834788"/>
                  </a:lnTo>
                  <a:lnTo>
                    <a:pt x="3493897" y="4834788"/>
                  </a:lnTo>
                  <a:lnTo>
                    <a:pt x="3413302" y="5120538"/>
                  </a:lnTo>
                  <a:lnTo>
                    <a:pt x="3413302" y="5425833"/>
                  </a:lnTo>
                  <a:lnTo>
                    <a:pt x="3677069" y="5425833"/>
                  </a:lnTo>
                  <a:lnTo>
                    <a:pt x="3677069" y="5122989"/>
                  </a:lnTo>
                  <a:close/>
                </a:path>
                <a:path w="7637780" h="6269355">
                  <a:moveTo>
                    <a:pt x="3915181" y="702030"/>
                  </a:moveTo>
                  <a:lnTo>
                    <a:pt x="3768433" y="702030"/>
                  </a:lnTo>
                  <a:lnTo>
                    <a:pt x="3768433" y="889254"/>
                  </a:lnTo>
                  <a:lnTo>
                    <a:pt x="3815981" y="889254"/>
                  </a:lnTo>
                  <a:lnTo>
                    <a:pt x="3787457" y="1067409"/>
                  </a:lnTo>
                  <a:lnTo>
                    <a:pt x="3870337" y="1067409"/>
                  </a:lnTo>
                  <a:lnTo>
                    <a:pt x="3915181" y="890765"/>
                  </a:lnTo>
                  <a:lnTo>
                    <a:pt x="3915181" y="702030"/>
                  </a:lnTo>
                  <a:close/>
                </a:path>
                <a:path w="7637780" h="6269355">
                  <a:moveTo>
                    <a:pt x="4135323" y="702030"/>
                  </a:moveTo>
                  <a:lnTo>
                    <a:pt x="3988562" y="702030"/>
                  </a:lnTo>
                  <a:lnTo>
                    <a:pt x="3988562" y="889254"/>
                  </a:lnTo>
                  <a:lnTo>
                    <a:pt x="4036110" y="889254"/>
                  </a:lnTo>
                  <a:lnTo>
                    <a:pt x="4007586" y="1067409"/>
                  </a:lnTo>
                  <a:lnTo>
                    <a:pt x="4090466" y="1067409"/>
                  </a:lnTo>
                  <a:lnTo>
                    <a:pt x="4135323" y="890765"/>
                  </a:lnTo>
                  <a:lnTo>
                    <a:pt x="4135323" y="702030"/>
                  </a:lnTo>
                  <a:close/>
                </a:path>
                <a:path w="7637780" h="6269355">
                  <a:moveTo>
                    <a:pt x="7417448" y="5903976"/>
                  </a:moveTo>
                  <a:lnTo>
                    <a:pt x="7270686" y="5903976"/>
                  </a:lnTo>
                  <a:lnTo>
                    <a:pt x="7270686" y="6091186"/>
                  </a:lnTo>
                  <a:lnTo>
                    <a:pt x="7318248" y="6091186"/>
                  </a:lnTo>
                  <a:lnTo>
                    <a:pt x="7289711" y="6269355"/>
                  </a:lnTo>
                  <a:lnTo>
                    <a:pt x="7372604" y="6269355"/>
                  </a:lnTo>
                  <a:lnTo>
                    <a:pt x="7417448" y="6092710"/>
                  </a:lnTo>
                  <a:lnTo>
                    <a:pt x="7417448" y="5903976"/>
                  </a:lnTo>
                  <a:close/>
                </a:path>
                <a:path w="7637780" h="6269355">
                  <a:moveTo>
                    <a:pt x="7637577" y="5903976"/>
                  </a:moveTo>
                  <a:lnTo>
                    <a:pt x="7490815" y="5903976"/>
                  </a:lnTo>
                  <a:lnTo>
                    <a:pt x="7490815" y="6091186"/>
                  </a:lnTo>
                  <a:lnTo>
                    <a:pt x="7538377" y="6091186"/>
                  </a:lnTo>
                  <a:lnTo>
                    <a:pt x="7509840" y="6269355"/>
                  </a:lnTo>
                  <a:lnTo>
                    <a:pt x="7592733" y="6269355"/>
                  </a:lnTo>
                  <a:lnTo>
                    <a:pt x="7637577" y="6092710"/>
                  </a:lnTo>
                  <a:lnTo>
                    <a:pt x="7637577" y="5903976"/>
                  </a:lnTo>
                  <a:close/>
                </a:path>
              </a:pathLst>
            </a:custGeom>
            <a:solidFill>
              <a:srgbClr val="E0E2E5"/>
            </a:solidFill>
          </p:spPr>
          <p:txBody>
            <a:bodyPr wrap="square" lIns="0" tIns="0" rIns="0" bIns="0" rtlCol="0"/>
            <a:lstStyle/>
            <a:p>
              <a:endParaRPr/>
            </a:p>
          </p:txBody>
        </p:sp>
        <p:pic>
          <p:nvPicPr>
            <p:cNvPr id="12" name="object 12"/>
            <p:cNvPicPr/>
            <p:nvPr/>
          </p:nvPicPr>
          <p:blipFill>
            <a:blip r:embed="rId3" cstate="print"/>
            <a:stretch>
              <a:fillRect/>
            </a:stretch>
          </p:blipFill>
          <p:spPr>
            <a:xfrm>
              <a:off x="13154081" y="2716828"/>
              <a:ext cx="1687100" cy="1687110"/>
            </a:xfrm>
            <a:prstGeom prst="rect">
              <a:avLst/>
            </a:prstGeom>
          </p:spPr>
        </p:pic>
        <p:pic>
          <p:nvPicPr>
            <p:cNvPr id="13" name="object 13"/>
            <p:cNvPicPr/>
            <p:nvPr/>
          </p:nvPicPr>
          <p:blipFill>
            <a:blip r:embed="rId4" cstate="print"/>
            <a:stretch>
              <a:fillRect/>
            </a:stretch>
          </p:blipFill>
          <p:spPr>
            <a:xfrm>
              <a:off x="15449738" y="8570053"/>
              <a:ext cx="1687100" cy="1687100"/>
            </a:xfrm>
            <a:prstGeom prst="rect">
              <a:avLst/>
            </a:prstGeom>
          </p:spPr>
        </p:pic>
        <p:pic>
          <p:nvPicPr>
            <p:cNvPr id="14" name="object 14"/>
            <p:cNvPicPr/>
            <p:nvPr/>
          </p:nvPicPr>
          <p:blipFill>
            <a:blip r:embed="rId5" cstate="print"/>
            <a:stretch>
              <a:fillRect/>
            </a:stretch>
          </p:blipFill>
          <p:spPr>
            <a:xfrm>
              <a:off x="2849871" y="5544428"/>
              <a:ext cx="1687100" cy="1687100"/>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104100" cy="11308556"/>
          </a:xfrm>
          <a:prstGeom prst="rect">
            <a:avLst/>
          </a:prstGeom>
        </p:spPr>
      </p:pic>
      <p:sp>
        <p:nvSpPr>
          <p:cNvPr id="3" name="object 3"/>
          <p:cNvSpPr txBox="1"/>
          <p:nvPr/>
        </p:nvSpPr>
        <p:spPr>
          <a:xfrm>
            <a:off x="1132884" y="6062613"/>
            <a:ext cx="4770730" cy="2303066"/>
          </a:xfrm>
          <a:prstGeom prst="rect">
            <a:avLst/>
          </a:prstGeom>
        </p:spPr>
        <p:txBody>
          <a:bodyPr vert="horz" wrap="square" lIns="0" tIns="164465" rIns="0" bIns="0" rtlCol="0" anchor="t">
            <a:spAutoFit/>
          </a:bodyPr>
          <a:lstStyle/>
          <a:p>
            <a:pPr marL="38100">
              <a:lnSpc>
                <a:spcPct val="100000"/>
              </a:lnSpc>
              <a:spcBef>
                <a:spcPts val="1295"/>
              </a:spcBef>
            </a:pPr>
            <a:r>
              <a:rPr sz="2250" b="1">
                <a:solidFill>
                  <a:srgbClr val="FFFFFF"/>
                </a:solidFill>
                <a:latin typeface="Raleway"/>
                <a:cs typeface="Arial"/>
              </a:rPr>
              <a:t>Ageing</a:t>
            </a:r>
            <a:r>
              <a:rPr sz="2250" b="1" spc="-20">
                <a:solidFill>
                  <a:srgbClr val="FFFFFF"/>
                </a:solidFill>
                <a:latin typeface="Raleway"/>
                <a:cs typeface="Arial"/>
              </a:rPr>
              <a:t> </a:t>
            </a:r>
            <a:r>
              <a:rPr sz="2250" b="1">
                <a:solidFill>
                  <a:srgbClr val="FFFFFF"/>
                </a:solidFill>
                <a:latin typeface="Raleway"/>
                <a:cs typeface="Arial"/>
              </a:rPr>
              <a:t>Better,</a:t>
            </a:r>
            <a:r>
              <a:rPr sz="2250" b="1" spc="-15">
                <a:solidFill>
                  <a:srgbClr val="FFFFFF"/>
                </a:solidFill>
                <a:latin typeface="Raleway"/>
                <a:cs typeface="Arial"/>
              </a:rPr>
              <a:t> </a:t>
            </a:r>
            <a:r>
              <a:rPr sz="2250" b="1">
                <a:solidFill>
                  <a:srgbClr val="FFFFFF"/>
                </a:solidFill>
                <a:latin typeface="Raleway"/>
                <a:cs typeface="Arial"/>
              </a:rPr>
              <a:t>Not</a:t>
            </a:r>
            <a:r>
              <a:rPr sz="2250" b="1" spc="-90">
                <a:solidFill>
                  <a:srgbClr val="FFFFFF"/>
                </a:solidFill>
                <a:latin typeface="Raleway"/>
                <a:cs typeface="Arial"/>
              </a:rPr>
              <a:t> </a:t>
            </a:r>
            <a:r>
              <a:rPr sz="2250" b="1">
                <a:solidFill>
                  <a:srgbClr val="FFFFFF"/>
                </a:solidFill>
                <a:latin typeface="Raleway"/>
                <a:cs typeface="Arial"/>
              </a:rPr>
              <a:t>Anti-</a:t>
            </a:r>
            <a:r>
              <a:rPr sz="2250" b="1" spc="-10">
                <a:solidFill>
                  <a:srgbClr val="FFFFFF"/>
                </a:solidFill>
                <a:latin typeface="Raleway"/>
                <a:cs typeface="Arial"/>
              </a:rPr>
              <a:t>Ageing</a:t>
            </a:r>
            <a:endParaRPr sz="2250">
              <a:latin typeface="Raleway"/>
              <a:cs typeface="Arial"/>
            </a:endParaRPr>
          </a:p>
          <a:p>
            <a:pPr marL="38100" marR="30480">
              <a:lnSpc>
                <a:spcPct val="121100"/>
              </a:lnSpc>
              <a:spcBef>
                <a:spcPts val="505"/>
              </a:spcBef>
            </a:pPr>
            <a:r>
              <a:rPr sz="1850">
                <a:solidFill>
                  <a:srgbClr val="FFFFFF"/>
                </a:solidFill>
                <a:latin typeface="Raleway"/>
                <a:cs typeface="Arial"/>
              </a:rPr>
              <a:t>Let</a:t>
            </a:r>
            <a:r>
              <a:rPr sz="1850" spc="50">
                <a:solidFill>
                  <a:srgbClr val="FFFFFF"/>
                </a:solidFill>
                <a:latin typeface="Raleway"/>
                <a:cs typeface="Arial"/>
              </a:rPr>
              <a:t> </a:t>
            </a:r>
            <a:r>
              <a:rPr sz="1850" spc="90">
                <a:solidFill>
                  <a:srgbClr val="FFFFFF"/>
                </a:solidFill>
                <a:latin typeface="Raleway"/>
                <a:cs typeface="Arial"/>
              </a:rPr>
              <a:t>go</a:t>
            </a:r>
            <a:r>
              <a:rPr sz="1850" spc="50">
                <a:solidFill>
                  <a:srgbClr val="FFFFFF"/>
                </a:solidFill>
                <a:latin typeface="Raleway"/>
                <a:cs typeface="Arial"/>
              </a:rPr>
              <a:t> </a:t>
            </a:r>
            <a:r>
              <a:rPr sz="1850" spc="60">
                <a:solidFill>
                  <a:srgbClr val="FFFFFF"/>
                </a:solidFill>
                <a:latin typeface="Raleway"/>
                <a:cs typeface="Arial"/>
              </a:rPr>
              <a:t>of</a:t>
            </a:r>
            <a:r>
              <a:rPr sz="1850" spc="10">
                <a:solidFill>
                  <a:srgbClr val="FFFFFF"/>
                </a:solidFill>
                <a:latin typeface="Raleway"/>
                <a:cs typeface="Arial"/>
              </a:rPr>
              <a:t> </a:t>
            </a:r>
            <a:r>
              <a:rPr sz="1850" spc="55">
                <a:solidFill>
                  <a:srgbClr val="FFFFFF"/>
                </a:solidFill>
                <a:latin typeface="Raleway"/>
                <a:cs typeface="Arial"/>
              </a:rPr>
              <a:t>the </a:t>
            </a:r>
            <a:r>
              <a:rPr sz="1850">
                <a:solidFill>
                  <a:srgbClr val="FFFFFF"/>
                </a:solidFill>
                <a:latin typeface="Raleway"/>
                <a:cs typeface="Arial"/>
              </a:rPr>
              <a:t>pressure</a:t>
            </a:r>
            <a:r>
              <a:rPr sz="1850" spc="50">
                <a:solidFill>
                  <a:srgbClr val="FFFFFF"/>
                </a:solidFill>
                <a:latin typeface="Raleway"/>
                <a:cs typeface="Arial"/>
              </a:rPr>
              <a:t> </a:t>
            </a:r>
            <a:r>
              <a:rPr sz="1850" spc="60">
                <a:solidFill>
                  <a:srgbClr val="FFFFFF"/>
                </a:solidFill>
                <a:latin typeface="Raleway"/>
                <a:cs typeface="Arial"/>
              </a:rPr>
              <a:t>to</a:t>
            </a:r>
            <a:r>
              <a:rPr sz="1850" spc="50">
                <a:solidFill>
                  <a:srgbClr val="FFFFFF"/>
                </a:solidFill>
                <a:latin typeface="Raleway"/>
                <a:cs typeface="Arial"/>
              </a:rPr>
              <a:t> </a:t>
            </a:r>
            <a:r>
              <a:rPr sz="1850">
                <a:solidFill>
                  <a:srgbClr val="FFFFFF"/>
                </a:solidFill>
                <a:latin typeface="Raleway"/>
                <a:cs typeface="Arial"/>
              </a:rPr>
              <a:t>turn</a:t>
            </a:r>
            <a:r>
              <a:rPr sz="1850" spc="55">
                <a:solidFill>
                  <a:srgbClr val="FFFFFF"/>
                </a:solidFill>
                <a:latin typeface="Raleway"/>
                <a:cs typeface="Arial"/>
              </a:rPr>
              <a:t> </a:t>
            </a:r>
            <a:r>
              <a:rPr sz="1850">
                <a:solidFill>
                  <a:srgbClr val="FFFFFF"/>
                </a:solidFill>
                <a:latin typeface="Raleway"/>
                <a:cs typeface="Arial"/>
              </a:rPr>
              <a:t>back</a:t>
            </a:r>
            <a:r>
              <a:rPr sz="1850" spc="50">
                <a:solidFill>
                  <a:srgbClr val="FFFFFF"/>
                </a:solidFill>
                <a:latin typeface="Raleway"/>
                <a:cs typeface="Arial"/>
              </a:rPr>
              <a:t> </a:t>
            </a:r>
            <a:r>
              <a:rPr sz="1850" spc="-10">
                <a:solidFill>
                  <a:srgbClr val="FFFFFF"/>
                </a:solidFill>
                <a:latin typeface="Raleway"/>
                <a:cs typeface="Arial"/>
              </a:rPr>
              <a:t>time. </a:t>
            </a:r>
            <a:r>
              <a:rPr sz="1850" spc="-65">
                <a:solidFill>
                  <a:srgbClr val="FFFFFF"/>
                </a:solidFill>
                <a:latin typeface="Raleway"/>
                <a:cs typeface="Arial"/>
              </a:rPr>
              <a:t>dōTERRA</a:t>
            </a:r>
            <a:r>
              <a:rPr sz="1850" spc="-95">
                <a:solidFill>
                  <a:srgbClr val="FFFFFF"/>
                </a:solidFill>
                <a:latin typeface="Raleway"/>
                <a:cs typeface="Arial"/>
              </a:rPr>
              <a:t> </a:t>
            </a:r>
            <a:r>
              <a:rPr sz="1850" spc="-100">
                <a:solidFill>
                  <a:srgbClr val="FFFFFF"/>
                </a:solidFill>
                <a:latin typeface="Raleway"/>
                <a:cs typeface="Arial"/>
              </a:rPr>
              <a:t>IKISE</a:t>
            </a:r>
            <a:r>
              <a:rPr sz="1550" spc="-150" baseline="31746">
                <a:solidFill>
                  <a:srgbClr val="FFFFFF"/>
                </a:solidFill>
                <a:latin typeface="Raleway"/>
                <a:cs typeface="Arial"/>
              </a:rPr>
              <a:t>™</a:t>
            </a:r>
            <a:r>
              <a:rPr sz="1550" spc="240" baseline="31746">
                <a:solidFill>
                  <a:srgbClr val="FFFFFF"/>
                </a:solidFill>
                <a:latin typeface="Raleway"/>
                <a:cs typeface="Arial"/>
              </a:rPr>
              <a:t> </a:t>
            </a:r>
            <a:r>
              <a:rPr sz="1850">
                <a:solidFill>
                  <a:srgbClr val="FFFFFF"/>
                </a:solidFill>
                <a:latin typeface="Raleway"/>
                <a:cs typeface="Arial"/>
              </a:rPr>
              <a:t>is</a:t>
            </a:r>
            <a:r>
              <a:rPr sz="1850" spc="-45">
                <a:solidFill>
                  <a:srgbClr val="FFFFFF"/>
                </a:solidFill>
                <a:latin typeface="Raleway"/>
                <a:cs typeface="Arial"/>
              </a:rPr>
              <a:t> </a:t>
            </a:r>
            <a:r>
              <a:rPr sz="1850">
                <a:solidFill>
                  <a:srgbClr val="FFFFFF"/>
                </a:solidFill>
                <a:latin typeface="Raleway"/>
                <a:cs typeface="Arial"/>
              </a:rPr>
              <a:t>here</a:t>
            </a:r>
            <a:r>
              <a:rPr sz="1850" spc="-45">
                <a:solidFill>
                  <a:srgbClr val="FFFFFF"/>
                </a:solidFill>
                <a:latin typeface="Raleway"/>
                <a:cs typeface="Arial"/>
              </a:rPr>
              <a:t> </a:t>
            </a:r>
            <a:r>
              <a:rPr sz="1850" spc="60">
                <a:solidFill>
                  <a:srgbClr val="FFFFFF"/>
                </a:solidFill>
                <a:latin typeface="Raleway"/>
                <a:cs typeface="Arial"/>
              </a:rPr>
              <a:t>to</a:t>
            </a:r>
            <a:r>
              <a:rPr sz="1850" spc="-50">
                <a:solidFill>
                  <a:srgbClr val="FFFFFF"/>
                </a:solidFill>
                <a:latin typeface="Raleway"/>
                <a:cs typeface="Arial"/>
              </a:rPr>
              <a:t> </a:t>
            </a:r>
            <a:r>
              <a:rPr sz="1850" spc="65">
                <a:solidFill>
                  <a:srgbClr val="FFFFFF"/>
                </a:solidFill>
                <a:latin typeface="Raleway"/>
                <a:cs typeface="Arial"/>
              </a:rPr>
              <a:t>help</a:t>
            </a:r>
            <a:r>
              <a:rPr sz="1850" spc="-95">
                <a:solidFill>
                  <a:srgbClr val="FFFFFF"/>
                </a:solidFill>
                <a:latin typeface="Raleway"/>
                <a:cs typeface="Arial"/>
              </a:rPr>
              <a:t> </a:t>
            </a:r>
            <a:r>
              <a:rPr sz="1850" spc="-20">
                <a:solidFill>
                  <a:srgbClr val="FFFFFF"/>
                </a:solidFill>
                <a:latin typeface="Raleway"/>
                <a:cs typeface="Arial"/>
              </a:rPr>
              <a:t>your</a:t>
            </a:r>
            <a:r>
              <a:rPr sz="1850" spc="500">
                <a:solidFill>
                  <a:srgbClr val="FFFFFF"/>
                </a:solidFill>
                <a:latin typeface="Raleway"/>
                <a:cs typeface="Arial"/>
              </a:rPr>
              <a:t>  </a:t>
            </a:r>
            <a:r>
              <a:rPr sz="1850">
                <a:solidFill>
                  <a:srgbClr val="FFFFFF"/>
                </a:solidFill>
                <a:latin typeface="Raleway"/>
                <a:cs typeface="Arial"/>
              </a:rPr>
              <a:t>skin</a:t>
            </a:r>
            <a:r>
              <a:rPr sz="1850" spc="40">
                <a:solidFill>
                  <a:srgbClr val="FFFFFF"/>
                </a:solidFill>
                <a:latin typeface="Raleway"/>
                <a:cs typeface="Arial"/>
              </a:rPr>
              <a:t> </a:t>
            </a:r>
            <a:r>
              <a:rPr sz="1850">
                <a:solidFill>
                  <a:srgbClr val="FFFFFF"/>
                </a:solidFill>
                <a:latin typeface="Raleway"/>
                <a:cs typeface="Arial"/>
              </a:rPr>
              <a:t>evolve</a:t>
            </a:r>
            <a:r>
              <a:rPr sz="1850" spc="55">
                <a:solidFill>
                  <a:srgbClr val="FFFFFF"/>
                </a:solidFill>
                <a:latin typeface="Raleway"/>
                <a:cs typeface="Arial"/>
              </a:rPr>
              <a:t> </a:t>
            </a:r>
            <a:r>
              <a:rPr sz="1850">
                <a:solidFill>
                  <a:srgbClr val="FFFFFF"/>
                </a:solidFill>
                <a:latin typeface="Raleway"/>
                <a:cs typeface="Arial"/>
              </a:rPr>
              <a:t>beautifully.</a:t>
            </a:r>
            <a:r>
              <a:rPr sz="1850" spc="-10">
                <a:solidFill>
                  <a:srgbClr val="FFFFFF"/>
                </a:solidFill>
                <a:latin typeface="Raleway"/>
                <a:cs typeface="Arial"/>
              </a:rPr>
              <a:t> </a:t>
            </a:r>
            <a:r>
              <a:rPr sz="1850">
                <a:solidFill>
                  <a:srgbClr val="FFFFFF"/>
                </a:solidFill>
                <a:latin typeface="Raleway"/>
                <a:cs typeface="Arial"/>
              </a:rPr>
              <a:t>This</a:t>
            </a:r>
            <a:r>
              <a:rPr sz="1850" spc="55">
                <a:solidFill>
                  <a:srgbClr val="FFFFFF"/>
                </a:solidFill>
                <a:latin typeface="Raleway"/>
                <a:cs typeface="Arial"/>
              </a:rPr>
              <a:t> </a:t>
            </a:r>
            <a:r>
              <a:rPr sz="1850">
                <a:solidFill>
                  <a:srgbClr val="FFFFFF"/>
                </a:solidFill>
                <a:latin typeface="Raleway"/>
                <a:cs typeface="Arial"/>
              </a:rPr>
              <a:t>is</a:t>
            </a:r>
            <a:r>
              <a:rPr sz="1850" spc="55">
                <a:solidFill>
                  <a:srgbClr val="FFFFFF"/>
                </a:solidFill>
                <a:latin typeface="Raleway"/>
                <a:cs typeface="Arial"/>
              </a:rPr>
              <a:t> </a:t>
            </a:r>
            <a:r>
              <a:rPr sz="1850" spc="-10">
                <a:solidFill>
                  <a:srgbClr val="FFFFFF"/>
                </a:solidFill>
                <a:latin typeface="Raleway"/>
                <a:cs typeface="Arial"/>
              </a:rPr>
              <a:t>skincare </a:t>
            </a:r>
            <a:r>
              <a:rPr sz="1850" spc="55">
                <a:solidFill>
                  <a:srgbClr val="FFFFFF"/>
                </a:solidFill>
                <a:latin typeface="Raleway"/>
                <a:cs typeface="Arial"/>
              </a:rPr>
              <a:t>designed</a:t>
            </a:r>
            <a:r>
              <a:rPr sz="1850" spc="95">
                <a:solidFill>
                  <a:srgbClr val="FFFFFF"/>
                </a:solidFill>
                <a:latin typeface="Raleway"/>
                <a:cs typeface="Arial"/>
              </a:rPr>
              <a:t> </a:t>
            </a:r>
            <a:r>
              <a:rPr sz="1850">
                <a:solidFill>
                  <a:srgbClr val="FFFFFF"/>
                </a:solidFill>
                <a:latin typeface="Raleway"/>
                <a:cs typeface="Arial"/>
              </a:rPr>
              <a:t>for</a:t>
            </a:r>
            <a:r>
              <a:rPr sz="1850" spc="-20">
                <a:solidFill>
                  <a:srgbClr val="FFFFFF"/>
                </a:solidFill>
                <a:latin typeface="Raleway"/>
                <a:cs typeface="Arial"/>
              </a:rPr>
              <a:t> </a:t>
            </a:r>
            <a:r>
              <a:rPr sz="1850">
                <a:solidFill>
                  <a:srgbClr val="FFFFFF"/>
                </a:solidFill>
                <a:latin typeface="Raleway"/>
                <a:cs typeface="Arial"/>
              </a:rPr>
              <a:t>vitality</a:t>
            </a:r>
            <a:r>
              <a:rPr sz="1850" spc="35">
                <a:solidFill>
                  <a:srgbClr val="FFFFFF"/>
                </a:solidFill>
                <a:latin typeface="Raleway"/>
                <a:cs typeface="Arial"/>
              </a:rPr>
              <a:t> </a:t>
            </a:r>
            <a:r>
              <a:rPr sz="1850">
                <a:solidFill>
                  <a:srgbClr val="FFFFFF"/>
                </a:solidFill>
                <a:latin typeface="Raleway"/>
                <a:cs typeface="Arial"/>
              </a:rPr>
              <a:t>and</a:t>
            </a:r>
            <a:r>
              <a:rPr sz="1850" spc="95">
                <a:solidFill>
                  <a:srgbClr val="FFFFFF"/>
                </a:solidFill>
                <a:latin typeface="Raleway"/>
                <a:cs typeface="Arial"/>
              </a:rPr>
              <a:t> </a:t>
            </a:r>
            <a:r>
              <a:rPr sz="1850" spc="-10">
                <a:solidFill>
                  <a:srgbClr val="FFFFFF"/>
                </a:solidFill>
                <a:latin typeface="Raleway"/>
                <a:cs typeface="Arial"/>
              </a:rPr>
              <a:t>confidence.</a:t>
            </a:r>
            <a:endParaRPr sz="1850">
              <a:latin typeface="Raleway"/>
              <a:cs typeface="Arial"/>
            </a:endParaRPr>
          </a:p>
          <a:p>
            <a:pPr marL="38100">
              <a:lnSpc>
                <a:spcPct val="100000"/>
              </a:lnSpc>
              <a:spcBef>
                <a:spcPts val="470"/>
              </a:spcBef>
            </a:pPr>
            <a:r>
              <a:rPr sz="1850">
                <a:solidFill>
                  <a:srgbClr val="FFFFFF"/>
                </a:solidFill>
                <a:latin typeface="Raleway"/>
                <a:cs typeface="Arial"/>
              </a:rPr>
              <a:t>Let</a:t>
            </a:r>
            <a:r>
              <a:rPr sz="1850" spc="30">
                <a:solidFill>
                  <a:srgbClr val="FFFFFF"/>
                </a:solidFill>
                <a:latin typeface="Raleway"/>
                <a:cs typeface="Arial"/>
              </a:rPr>
              <a:t> </a:t>
            </a:r>
            <a:r>
              <a:rPr sz="1850">
                <a:solidFill>
                  <a:srgbClr val="FFFFFF"/>
                </a:solidFill>
                <a:latin typeface="Raleway"/>
                <a:cs typeface="Arial"/>
              </a:rPr>
              <a:t>your</a:t>
            </a:r>
            <a:r>
              <a:rPr sz="1850" spc="40">
                <a:solidFill>
                  <a:srgbClr val="FFFFFF"/>
                </a:solidFill>
                <a:latin typeface="Raleway"/>
                <a:cs typeface="Arial"/>
              </a:rPr>
              <a:t> </a:t>
            </a:r>
            <a:r>
              <a:rPr sz="1850">
                <a:solidFill>
                  <a:srgbClr val="FFFFFF"/>
                </a:solidFill>
                <a:latin typeface="Raleway"/>
                <a:cs typeface="Arial"/>
              </a:rPr>
              <a:t>radiance</a:t>
            </a:r>
            <a:r>
              <a:rPr sz="1850" spc="95">
                <a:solidFill>
                  <a:srgbClr val="FFFFFF"/>
                </a:solidFill>
                <a:latin typeface="Raleway"/>
                <a:cs typeface="Arial"/>
              </a:rPr>
              <a:t> </a:t>
            </a:r>
            <a:r>
              <a:rPr sz="1850" spc="65">
                <a:solidFill>
                  <a:srgbClr val="FFFFFF"/>
                </a:solidFill>
                <a:latin typeface="Raleway"/>
                <a:cs typeface="Arial"/>
              </a:rPr>
              <a:t>grow</a:t>
            </a:r>
            <a:r>
              <a:rPr sz="1850" spc="-30">
                <a:solidFill>
                  <a:srgbClr val="FFFFFF"/>
                </a:solidFill>
                <a:latin typeface="Raleway"/>
                <a:cs typeface="Arial"/>
              </a:rPr>
              <a:t> </a:t>
            </a:r>
            <a:r>
              <a:rPr sz="1850" spc="65">
                <a:solidFill>
                  <a:srgbClr val="FFFFFF"/>
                </a:solidFill>
                <a:latin typeface="Raleway"/>
                <a:cs typeface="Arial"/>
              </a:rPr>
              <a:t>with</a:t>
            </a:r>
            <a:r>
              <a:rPr sz="1850" spc="100">
                <a:solidFill>
                  <a:srgbClr val="FFFFFF"/>
                </a:solidFill>
                <a:latin typeface="Raleway"/>
                <a:cs typeface="Arial"/>
              </a:rPr>
              <a:t> </a:t>
            </a:r>
            <a:r>
              <a:rPr sz="1850">
                <a:solidFill>
                  <a:srgbClr val="FFFFFF"/>
                </a:solidFill>
                <a:latin typeface="Raleway"/>
                <a:cs typeface="Arial"/>
              </a:rPr>
              <a:t>every</a:t>
            </a:r>
            <a:r>
              <a:rPr sz="1850" spc="30">
                <a:solidFill>
                  <a:srgbClr val="FFFFFF"/>
                </a:solidFill>
                <a:latin typeface="Raleway"/>
                <a:cs typeface="Arial"/>
              </a:rPr>
              <a:t> </a:t>
            </a:r>
            <a:r>
              <a:rPr sz="1850" spc="-10">
                <a:solidFill>
                  <a:srgbClr val="FFFFFF"/>
                </a:solidFill>
                <a:latin typeface="Raleway"/>
                <a:cs typeface="Arial"/>
              </a:rPr>
              <a:t>layer.</a:t>
            </a:r>
            <a:endParaRPr sz="1850">
              <a:latin typeface="Raleway"/>
              <a:cs typeface="Arial"/>
            </a:endParaRPr>
          </a:p>
        </p:txBody>
      </p:sp>
      <p:sp>
        <p:nvSpPr>
          <p:cNvPr id="4" name="object 4"/>
          <p:cNvSpPr txBox="1"/>
          <p:nvPr/>
        </p:nvSpPr>
        <p:spPr>
          <a:xfrm>
            <a:off x="1128832" y="1615725"/>
            <a:ext cx="6434241" cy="4025461"/>
          </a:xfrm>
          <a:prstGeom prst="rect">
            <a:avLst/>
          </a:prstGeom>
        </p:spPr>
        <p:txBody>
          <a:bodyPr vert="horz" wrap="square" lIns="0" tIns="100330" rIns="0" bIns="0" rtlCol="0" anchor="t">
            <a:spAutoFit/>
          </a:bodyPr>
          <a:lstStyle/>
          <a:p>
            <a:pPr marL="38100" marR="30480">
              <a:lnSpc>
                <a:spcPts val="5110"/>
              </a:lnSpc>
              <a:spcBef>
                <a:spcPts val="790"/>
              </a:spcBef>
            </a:pPr>
            <a:r>
              <a:rPr sz="4750" spc="95">
                <a:solidFill>
                  <a:srgbClr val="FFFFFF"/>
                </a:solidFill>
                <a:latin typeface="Raleway"/>
                <a:cs typeface="Arial"/>
              </a:rPr>
              <a:t>Embrace</a:t>
            </a:r>
            <a:r>
              <a:rPr sz="4750" spc="-85">
                <a:solidFill>
                  <a:srgbClr val="FFFFFF"/>
                </a:solidFill>
                <a:latin typeface="Raleway"/>
                <a:cs typeface="Arial"/>
              </a:rPr>
              <a:t> </a:t>
            </a:r>
            <a:r>
              <a:rPr sz="4750" spc="50">
                <a:solidFill>
                  <a:srgbClr val="FFFFFF"/>
                </a:solidFill>
                <a:latin typeface="Raleway"/>
                <a:cs typeface="Arial"/>
              </a:rPr>
              <a:t>natural </a:t>
            </a:r>
            <a:r>
              <a:rPr sz="4750" spc="140">
                <a:solidFill>
                  <a:srgbClr val="FFFFFF"/>
                </a:solidFill>
                <a:latin typeface="Raleway"/>
                <a:cs typeface="Arial"/>
              </a:rPr>
              <a:t>beauty</a:t>
            </a:r>
            <a:r>
              <a:rPr sz="4750" spc="-215">
                <a:solidFill>
                  <a:srgbClr val="FFFFFF"/>
                </a:solidFill>
                <a:latin typeface="Raleway"/>
                <a:cs typeface="Arial"/>
              </a:rPr>
              <a:t> </a:t>
            </a:r>
            <a:r>
              <a:rPr sz="4750" spc="105">
                <a:solidFill>
                  <a:srgbClr val="FFFFFF"/>
                </a:solidFill>
                <a:latin typeface="Raleway"/>
                <a:cs typeface="Arial"/>
              </a:rPr>
              <a:t>and</a:t>
            </a:r>
            <a:r>
              <a:rPr sz="4750" spc="-85">
                <a:solidFill>
                  <a:srgbClr val="FFFFFF"/>
                </a:solidFill>
                <a:latin typeface="Raleway"/>
                <a:cs typeface="Arial"/>
              </a:rPr>
              <a:t> </a:t>
            </a:r>
            <a:r>
              <a:rPr sz="4750" spc="105">
                <a:solidFill>
                  <a:srgbClr val="FFFFFF"/>
                </a:solidFill>
                <a:latin typeface="Raleway"/>
                <a:cs typeface="Arial"/>
              </a:rPr>
              <a:t>ageing </a:t>
            </a:r>
            <a:r>
              <a:rPr sz="4750" spc="80">
                <a:solidFill>
                  <a:srgbClr val="FFFFFF"/>
                </a:solidFill>
                <a:latin typeface="Raleway"/>
                <a:cs typeface="Arial"/>
              </a:rPr>
              <a:t>gracefully,</a:t>
            </a:r>
            <a:r>
              <a:rPr sz="4750" spc="-65">
                <a:solidFill>
                  <a:srgbClr val="FFFFFF"/>
                </a:solidFill>
                <a:latin typeface="Raleway"/>
                <a:cs typeface="Arial"/>
              </a:rPr>
              <a:t> </a:t>
            </a:r>
            <a:r>
              <a:rPr sz="4750" spc="90">
                <a:solidFill>
                  <a:srgbClr val="FFFFFF"/>
                </a:solidFill>
                <a:latin typeface="Raleway"/>
                <a:cs typeface="Arial"/>
              </a:rPr>
              <a:t>that</a:t>
            </a:r>
            <a:r>
              <a:rPr sz="4750" spc="-65">
                <a:solidFill>
                  <a:srgbClr val="FFFFFF"/>
                </a:solidFill>
                <a:latin typeface="Raleway"/>
                <a:cs typeface="Arial"/>
              </a:rPr>
              <a:t> </a:t>
            </a:r>
            <a:r>
              <a:rPr sz="4750" spc="-20">
                <a:solidFill>
                  <a:srgbClr val="FFFFFF"/>
                </a:solidFill>
                <a:latin typeface="Raleway"/>
                <a:cs typeface="Arial"/>
              </a:rPr>
              <a:t>ties </a:t>
            </a:r>
            <a:r>
              <a:rPr sz="4750">
                <a:solidFill>
                  <a:srgbClr val="FFFFFF"/>
                </a:solidFill>
                <a:latin typeface="Raleway"/>
                <a:cs typeface="Arial"/>
              </a:rPr>
              <a:t>in</a:t>
            </a:r>
            <a:r>
              <a:rPr sz="4750" spc="-204">
                <a:solidFill>
                  <a:srgbClr val="FFFFFF"/>
                </a:solidFill>
                <a:latin typeface="Raleway"/>
                <a:cs typeface="Arial"/>
              </a:rPr>
              <a:t> </a:t>
            </a:r>
            <a:r>
              <a:rPr sz="4750" spc="165">
                <a:solidFill>
                  <a:srgbClr val="FFFFFF"/>
                </a:solidFill>
                <a:latin typeface="Raleway"/>
                <a:cs typeface="Arial"/>
              </a:rPr>
              <a:t>with</a:t>
            </a:r>
            <a:r>
              <a:rPr sz="4750" spc="-70">
                <a:solidFill>
                  <a:srgbClr val="FFFFFF"/>
                </a:solidFill>
                <a:latin typeface="Raleway"/>
                <a:cs typeface="Arial"/>
              </a:rPr>
              <a:t> </a:t>
            </a:r>
            <a:r>
              <a:rPr sz="4750" spc="150">
                <a:solidFill>
                  <a:srgbClr val="FFFFFF"/>
                </a:solidFill>
                <a:latin typeface="Raleway"/>
                <a:cs typeface="Arial"/>
              </a:rPr>
              <a:t>the</a:t>
            </a:r>
            <a:r>
              <a:rPr sz="4750" spc="-75">
                <a:solidFill>
                  <a:srgbClr val="FFFFFF"/>
                </a:solidFill>
                <a:latin typeface="Raleway"/>
                <a:cs typeface="Arial"/>
              </a:rPr>
              <a:t> </a:t>
            </a:r>
            <a:r>
              <a:rPr sz="4750" spc="80">
                <a:solidFill>
                  <a:srgbClr val="FFFFFF"/>
                </a:solidFill>
                <a:latin typeface="Raleway"/>
                <a:cs typeface="Arial"/>
              </a:rPr>
              <a:t>ethos</a:t>
            </a:r>
            <a:r>
              <a:rPr sz="4750" spc="1185">
                <a:solidFill>
                  <a:srgbClr val="FFFFFF"/>
                </a:solidFill>
                <a:latin typeface="Raleway"/>
                <a:cs typeface="Arial"/>
              </a:rPr>
              <a:t> </a:t>
            </a:r>
            <a:r>
              <a:rPr sz="4750" spc="165">
                <a:solidFill>
                  <a:srgbClr val="FFFFFF"/>
                </a:solidFill>
                <a:latin typeface="Raleway"/>
                <a:cs typeface="Arial"/>
              </a:rPr>
              <a:t>of</a:t>
            </a:r>
            <a:r>
              <a:rPr sz="4750" spc="-190">
                <a:solidFill>
                  <a:srgbClr val="FFFFFF"/>
                </a:solidFill>
                <a:latin typeface="Raleway"/>
                <a:cs typeface="Arial"/>
              </a:rPr>
              <a:t> </a:t>
            </a:r>
            <a:r>
              <a:rPr sz="4750" spc="-325">
                <a:solidFill>
                  <a:srgbClr val="FFFFFF"/>
                </a:solidFill>
                <a:latin typeface="Raleway"/>
                <a:cs typeface="Arial"/>
              </a:rPr>
              <a:t>IKISE</a:t>
            </a:r>
            <a:r>
              <a:rPr sz="4100" spc="-487" baseline="32323">
                <a:solidFill>
                  <a:srgbClr val="FFFFFF"/>
                </a:solidFill>
                <a:latin typeface="Raleway"/>
                <a:cs typeface="Arial"/>
              </a:rPr>
              <a:t>™</a:t>
            </a:r>
            <a:r>
              <a:rPr sz="4100" spc="359" baseline="32323">
                <a:solidFill>
                  <a:srgbClr val="FFFFFF"/>
                </a:solidFill>
                <a:latin typeface="Raleway"/>
                <a:cs typeface="Arial"/>
              </a:rPr>
              <a:t> </a:t>
            </a:r>
            <a:r>
              <a:rPr sz="4750" spc="105">
                <a:solidFill>
                  <a:srgbClr val="FFFFFF"/>
                </a:solidFill>
                <a:latin typeface="Raleway"/>
                <a:cs typeface="Arial"/>
              </a:rPr>
              <a:t>and</a:t>
            </a:r>
            <a:r>
              <a:rPr sz="4750" spc="-90">
                <a:solidFill>
                  <a:srgbClr val="FFFFFF"/>
                </a:solidFill>
                <a:latin typeface="Raleway"/>
                <a:cs typeface="Arial"/>
              </a:rPr>
              <a:t> </a:t>
            </a:r>
            <a:r>
              <a:rPr sz="4750" spc="125">
                <a:solidFill>
                  <a:srgbClr val="FFFFFF"/>
                </a:solidFill>
                <a:latin typeface="Raleway"/>
                <a:cs typeface="Arial"/>
              </a:rPr>
              <a:t>the </a:t>
            </a:r>
            <a:r>
              <a:rPr sz="4750" spc="65">
                <a:solidFill>
                  <a:srgbClr val="FFFFFF"/>
                </a:solidFill>
                <a:latin typeface="Raleway"/>
                <a:cs typeface="Arial"/>
              </a:rPr>
              <a:t>Alive</a:t>
            </a:r>
            <a:r>
              <a:rPr sz="4750" spc="-75">
                <a:solidFill>
                  <a:srgbClr val="FFFFFF"/>
                </a:solidFill>
                <a:latin typeface="Raleway"/>
                <a:cs typeface="Arial"/>
              </a:rPr>
              <a:t> </a:t>
            </a:r>
            <a:r>
              <a:rPr sz="4750" spc="-10">
                <a:solidFill>
                  <a:srgbClr val="FFFFFF"/>
                </a:solidFill>
                <a:latin typeface="Raleway"/>
                <a:cs typeface="Arial"/>
              </a:rPr>
              <a:t>Convention.</a:t>
            </a:r>
            <a:endParaRPr sz="4750">
              <a:latin typeface="Raleway"/>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626331" y="0"/>
            <a:ext cx="14477768" cy="11308556"/>
          </a:xfrm>
          <a:prstGeom prst="rect">
            <a:avLst/>
          </a:prstGeom>
        </p:spPr>
      </p:pic>
      <p:sp>
        <p:nvSpPr>
          <p:cNvPr id="3" name="object 3"/>
          <p:cNvSpPr/>
          <p:nvPr/>
        </p:nvSpPr>
        <p:spPr>
          <a:xfrm>
            <a:off x="2509367" y="4141691"/>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4" name="object 4"/>
          <p:cNvSpPr/>
          <p:nvPr/>
        </p:nvSpPr>
        <p:spPr>
          <a:xfrm>
            <a:off x="2796606" y="414168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5" name="object 5"/>
          <p:cNvSpPr/>
          <p:nvPr/>
        </p:nvSpPr>
        <p:spPr>
          <a:xfrm>
            <a:off x="2988097" y="414168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 name="object 6"/>
          <p:cNvSpPr/>
          <p:nvPr/>
        </p:nvSpPr>
        <p:spPr>
          <a:xfrm>
            <a:off x="3466826" y="414168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7" name="object 7"/>
          <p:cNvSpPr/>
          <p:nvPr/>
        </p:nvSpPr>
        <p:spPr>
          <a:xfrm>
            <a:off x="2509367" y="4237437"/>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8" name="object 8"/>
          <p:cNvSpPr/>
          <p:nvPr/>
        </p:nvSpPr>
        <p:spPr>
          <a:xfrm>
            <a:off x="2796603" y="4237437"/>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9" name="object 9"/>
          <p:cNvSpPr/>
          <p:nvPr/>
        </p:nvSpPr>
        <p:spPr>
          <a:xfrm>
            <a:off x="3083843" y="423743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 name="object 10"/>
          <p:cNvSpPr/>
          <p:nvPr/>
        </p:nvSpPr>
        <p:spPr>
          <a:xfrm>
            <a:off x="3275334" y="423743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 name="object 11"/>
          <p:cNvSpPr/>
          <p:nvPr/>
        </p:nvSpPr>
        <p:spPr>
          <a:xfrm>
            <a:off x="3562572" y="423743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 name="object 12"/>
          <p:cNvSpPr/>
          <p:nvPr/>
        </p:nvSpPr>
        <p:spPr>
          <a:xfrm>
            <a:off x="2509368" y="433317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 name="object 13"/>
          <p:cNvSpPr/>
          <p:nvPr/>
        </p:nvSpPr>
        <p:spPr>
          <a:xfrm>
            <a:off x="2892348" y="4333182"/>
            <a:ext cx="478790" cy="95885"/>
          </a:xfrm>
          <a:custGeom>
            <a:avLst/>
            <a:gdLst/>
            <a:ahLst/>
            <a:cxnLst/>
            <a:rect l="l" t="t" r="r" b="b"/>
            <a:pathLst>
              <a:path w="478789" h="95885">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14" name="object 14"/>
          <p:cNvSpPr/>
          <p:nvPr/>
        </p:nvSpPr>
        <p:spPr>
          <a:xfrm>
            <a:off x="3658317" y="433317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 name="object 15"/>
          <p:cNvSpPr/>
          <p:nvPr/>
        </p:nvSpPr>
        <p:spPr>
          <a:xfrm>
            <a:off x="2605114" y="4428922"/>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 name="object 16"/>
          <p:cNvSpPr/>
          <p:nvPr/>
        </p:nvSpPr>
        <p:spPr>
          <a:xfrm>
            <a:off x="2796606" y="4428922"/>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 name="object 17"/>
          <p:cNvSpPr/>
          <p:nvPr/>
        </p:nvSpPr>
        <p:spPr>
          <a:xfrm>
            <a:off x="2988097" y="4428922"/>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8" name="object 18"/>
          <p:cNvSpPr/>
          <p:nvPr/>
        </p:nvSpPr>
        <p:spPr>
          <a:xfrm>
            <a:off x="3179584" y="4428927"/>
            <a:ext cx="574675" cy="95885"/>
          </a:xfrm>
          <a:custGeom>
            <a:avLst/>
            <a:gdLst/>
            <a:ahLst/>
            <a:cxnLst/>
            <a:rect l="l" t="t" r="r" b="b"/>
            <a:pathLst>
              <a:path w="574675" h="95885">
                <a:moveTo>
                  <a:pt x="574471" y="0"/>
                </a:moveTo>
                <a:lnTo>
                  <a:pt x="574471" y="0"/>
                </a:lnTo>
                <a:lnTo>
                  <a:pt x="0" y="0"/>
                </a:lnTo>
                <a:lnTo>
                  <a:pt x="0" y="95745"/>
                </a:lnTo>
                <a:lnTo>
                  <a:pt x="574471" y="95745"/>
                </a:lnTo>
                <a:lnTo>
                  <a:pt x="574471" y="0"/>
                </a:lnTo>
                <a:close/>
              </a:path>
            </a:pathLst>
          </a:custGeom>
          <a:solidFill>
            <a:srgbClr val="434A5B"/>
          </a:solidFill>
        </p:spPr>
        <p:txBody>
          <a:bodyPr wrap="square" lIns="0" tIns="0" rIns="0" bIns="0" rtlCol="0"/>
          <a:lstStyle/>
          <a:p>
            <a:endParaRPr/>
          </a:p>
        </p:txBody>
      </p:sp>
      <p:sp>
        <p:nvSpPr>
          <p:cNvPr id="19" name="object 19"/>
          <p:cNvSpPr/>
          <p:nvPr/>
        </p:nvSpPr>
        <p:spPr>
          <a:xfrm>
            <a:off x="2509368" y="452466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0" name="object 20"/>
          <p:cNvSpPr/>
          <p:nvPr/>
        </p:nvSpPr>
        <p:spPr>
          <a:xfrm>
            <a:off x="2700858" y="4524673"/>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21" name="object 21"/>
          <p:cNvSpPr/>
          <p:nvPr/>
        </p:nvSpPr>
        <p:spPr>
          <a:xfrm>
            <a:off x="3083843" y="452466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2" name="object 22"/>
          <p:cNvSpPr/>
          <p:nvPr/>
        </p:nvSpPr>
        <p:spPr>
          <a:xfrm>
            <a:off x="3275334" y="452466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3" name="object 23"/>
          <p:cNvSpPr/>
          <p:nvPr/>
        </p:nvSpPr>
        <p:spPr>
          <a:xfrm>
            <a:off x="3466820" y="4524673"/>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24" name="object 24"/>
          <p:cNvSpPr/>
          <p:nvPr/>
        </p:nvSpPr>
        <p:spPr>
          <a:xfrm>
            <a:off x="2605114" y="462041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5" name="object 25"/>
          <p:cNvSpPr/>
          <p:nvPr/>
        </p:nvSpPr>
        <p:spPr>
          <a:xfrm>
            <a:off x="3083843" y="462041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6" name="object 26"/>
          <p:cNvSpPr/>
          <p:nvPr/>
        </p:nvSpPr>
        <p:spPr>
          <a:xfrm>
            <a:off x="3658317" y="462041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7" name="object 27"/>
          <p:cNvSpPr/>
          <p:nvPr/>
        </p:nvSpPr>
        <p:spPr>
          <a:xfrm>
            <a:off x="2509368"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8" name="object 28"/>
          <p:cNvSpPr/>
          <p:nvPr/>
        </p:nvSpPr>
        <p:spPr>
          <a:xfrm>
            <a:off x="2700860"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29" name="object 29"/>
          <p:cNvSpPr/>
          <p:nvPr/>
        </p:nvSpPr>
        <p:spPr>
          <a:xfrm>
            <a:off x="2892351"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0" name="object 30"/>
          <p:cNvSpPr/>
          <p:nvPr/>
        </p:nvSpPr>
        <p:spPr>
          <a:xfrm>
            <a:off x="3083843"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1" name="object 31"/>
          <p:cNvSpPr/>
          <p:nvPr/>
        </p:nvSpPr>
        <p:spPr>
          <a:xfrm>
            <a:off x="3275334"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2" name="object 32"/>
          <p:cNvSpPr/>
          <p:nvPr/>
        </p:nvSpPr>
        <p:spPr>
          <a:xfrm>
            <a:off x="3466826"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3" name="object 33"/>
          <p:cNvSpPr/>
          <p:nvPr/>
        </p:nvSpPr>
        <p:spPr>
          <a:xfrm>
            <a:off x="3658317" y="471616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4" name="object 34"/>
          <p:cNvSpPr/>
          <p:nvPr/>
        </p:nvSpPr>
        <p:spPr>
          <a:xfrm>
            <a:off x="2700858" y="4811908"/>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35" name="object 35"/>
          <p:cNvSpPr/>
          <p:nvPr/>
        </p:nvSpPr>
        <p:spPr>
          <a:xfrm>
            <a:off x="2988097" y="481190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6" name="object 36"/>
          <p:cNvSpPr/>
          <p:nvPr/>
        </p:nvSpPr>
        <p:spPr>
          <a:xfrm>
            <a:off x="3179589" y="481190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7" name="object 37"/>
          <p:cNvSpPr/>
          <p:nvPr/>
        </p:nvSpPr>
        <p:spPr>
          <a:xfrm>
            <a:off x="3658317" y="481190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8" name="object 38"/>
          <p:cNvSpPr/>
          <p:nvPr/>
        </p:nvSpPr>
        <p:spPr>
          <a:xfrm>
            <a:off x="1743402"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39" name="object 39"/>
          <p:cNvSpPr/>
          <p:nvPr/>
        </p:nvSpPr>
        <p:spPr>
          <a:xfrm>
            <a:off x="2030628" y="4907654"/>
            <a:ext cx="862330" cy="95885"/>
          </a:xfrm>
          <a:custGeom>
            <a:avLst/>
            <a:gdLst/>
            <a:ahLst/>
            <a:cxnLst/>
            <a:rect l="l" t="t" r="r" b="b"/>
            <a:pathLst>
              <a:path w="862330" h="95885">
                <a:moveTo>
                  <a:pt x="861720" y="0"/>
                </a:moveTo>
                <a:lnTo>
                  <a:pt x="861720" y="0"/>
                </a:lnTo>
                <a:lnTo>
                  <a:pt x="0" y="0"/>
                </a:lnTo>
                <a:lnTo>
                  <a:pt x="0" y="95745"/>
                </a:lnTo>
                <a:lnTo>
                  <a:pt x="861720" y="95745"/>
                </a:lnTo>
                <a:lnTo>
                  <a:pt x="861720" y="0"/>
                </a:lnTo>
                <a:close/>
              </a:path>
            </a:pathLst>
          </a:custGeom>
          <a:solidFill>
            <a:srgbClr val="434A5B"/>
          </a:solidFill>
        </p:spPr>
        <p:txBody>
          <a:bodyPr wrap="square" lIns="0" tIns="0" rIns="0" bIns="0" rtlCol="0"/>
          <a:lstStyle/>
          <a:p>
            <a:endParaRPr/>
          </a:p>
        </p:txBody>
      </p:sp>
      <p:sp>
        <p:nvSpPr>
          <p:cNvPr id="40" name="object 40"/>
          <p:cNvSpPr/>
          <p:nvPr/>
        </p:nvSpPr>
        <p:spPr>
          <a:xfrm>
            <a:off x="2988097"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1" name="object 41"/>
          <p:cNvSpPr/>
          <p:nvPr/>
        </p:nvSpPr>
        <p:spPr>
          <a:xfrm>
            <a:off x="3275334"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2" name="object 42"/>
          <p:cNvSpPr/>
          <p:nvPr/>
        </p:nvSpPr>
        <p:spPr>
          <a:xfrm>
            <a:off x="3562572"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3" name="object 43"/>
          <p:cNvSpPr/>
          <p:nvPr/>
        </p:nvSpPr>
        <p:spPr>
          <a:xfrm>
            <a:off x="3754063"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4" name="object 44"/>
          <p:cNvSpPr/>
          <p:nvPr/>
        </p:nvSpPr>
        <p:spPr>
          <a:xfrm>
            <a:off x="4041300" y="490765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5" name="object 45"/>
          <p:cNvSpPr/>
          <p:nvPr/>
        </p:nvSpPr>
        <p:spPr>
          <a:xfrm>
            <a:off x="4232770" y="4907654"/>
            <a:ext cx="287655" cy="95885"/>
          </a:xfrm>
          <a:custGeom>
            <a:avLst/>
            <a:gdLst/>
            <a:ahLst/>
            <a:cxnLst/>
            <a:rect l="l" t="t" r="r" b="b"/>
            <a:pathLst>
              <a:path w="287654" h="95885">
                <a:moveTo>
                  <a:pt x="287248" y="0"/>
                </a:moveTo>
                <a:lnTo>
                  <a:pt x="191503" y="0"/>
                </a:lnTo>
                <a:lnTo>
                  <a:pt x="95745" y="0"/>
                </a:lnTo>
                <a:lnTo>
                  <a:pt x="0" y="0"/>
                </a:lnTo>
                <a:lnTo>
                  <a:pt x="0" y="95745"/>
                </a:lnTo>
                <a:lnTo>
                  <a:pt x="95745" y="95745"/>
                </a:lnTo>
                <a:lnTo>
                  <a:pt x="191503" y="95745"/>
                </a:lnTo>
                <a:lnTo>
                  <a:pt x="287248" y="95745"/>
                </a:lnTo>
                <a:lnTo>
                  <a:pt x="287248" y="0"/>
                </a:lnTo>
                <a:close/>
              </a:path>
            </a:pathLst>
          </a:custGeom>
          <a:solidFill>
            <a:srgbClr val="434A5B"/>
          </a:solidFill>
        </p:spPr>
        <p:txBody>
          <a:bodyPr wrap="square" lIns="0" tIns="0" rIns="0" bIns="0" rtlCol="0"/>
          <a:lstStyle/>
          <a:p>
            <a:endParaRPr/>
          </a:p>
        </p:txBody>
      </p:sp>
      <p:sp>
        <p:nvSpPr>
          <p:cNvPr id="46" name="object 46"/>
          <p:cNvSpPr/>
          <p:nvPr/>
        </p:nvSpPr>
        <p:spPr>
          <a:xfrm>
            <a:off x="2030639" y="5003397"/>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7" name="object 47"/>
          <p:cNvSpPr/>
          <p:nvPr/>
        </p:nvSpPr>
        <p:spPr>
          <a:xfrm>
            <a:off x="2700860" y="5003397"/>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48" name="object 48"/>
          <p:cNvSpPr/>
          <p:nvPr/>
        </p:nvSpPr>
        <p:spPr>
          <a:xfrm>
            <a:off x="2892348" y="5003399"/>
            <a:ext cx="383540" cy="95885"/>
          </a:xfrm>
          <a:custGeom>
            <a:avLst/>
            <a:gdLst/>
            <a:ahLst/>
            <a:cxnLst/>
            <a:rect l="l" t="t" r="r" b="b"/>
            <a:pathLst>
              <a:path w="383539" h="95885">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49" name="object 49"/>
          <p:cNvSpPr/>
          <p:nvPr/>
        </p:nvSpPr>
        <p:spPr>
          <a:xfrm>
            <a:off x="3466820" y="5003399"/>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50" name="object 50"/>
          <p:cNvSpPr/>
          <p:nvPr/>
        </p:nvSpPr>
        <p:spPr>
          <a:xfrm>
            <a:off x="3945547" y="5003399"/>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51" name="object 51"/>
          <p:cNvSpPr/>
          <p:nvPr/>
        </p:nvSpPr>
        <p:spPr>
          <a:xfrm>
            <a:off x="4232770" y="5003399"/>
            <a:ext cx="191770" cy="95885"/>
          </a:xfrm>
          <a:custGeom>
            <a:avLst/>
            <a:gdLst/>
            <a:ahLst/>
            <a:cxnLst/>
            <a:rect l="l" t="t" r="r" b="b"/>
            <a:pathLst>
              <a:path w="191770" h="95885">
                <a:moveTo>
                  <a:pt x="191503" y="0"/>
                </a:moveTo>
                <a:lnTo>
                  <a:pt x="95745" y="0"/>
                </a:lnTo>
                <a:lnTo>
                  <a:pt x="0" y="0"/>
                </a:lnTo>
                <a:lnTo>
                  <a:pt x="0" y="95745"/>
                </a:lnTo>
                <a:lnTo>
                  <a:pt x="95745" y="95745"/>
                </a:lnTo>
                <a:lnTo>
                  <a:pt x="191503" y="95745"/>
                </a:lnTo>
                <a:lnTo>
                  <a:pt x="191503" y="0"/>
                </a:lnTo>
                <a:close/>
              </a:path>
            </a:pathLst>
          </a:custGeom>
          <a:solidFill>
            <a:srgbClr val="434A5B"/>
          </a:solidFill>
        </p:spPr>
        <p:txBody>
          <a:bodyPr wrap="square" lIns="0" tIns="0" rIns="0" bIns="0" rtlCol="0"/>
          <a:lstStyle/>
          <a:p>
            <a:endParaRPr/>
          </a:p>
        </p:txBody>
      </p:sp>
      <p:sp>
        <p:nvSpPr>
          <p:cNvPr id="52" name="object 52"/>
          <p:cNvSpPr/>
          <p:nvPr/>
        </p:nvSpPr>
        <p:spPr>
          <a:xfrm>
            <a:off x="1743392" y="5099144"/>
            <a:ext cx="478790" cy="95885"/>
          </a:xfrm>
          <a:custGeom>
            <a:avLst/>
            <a:gdLst/>
            <a:ahLst/>
            <a:cxnLst/>
            <a:rect l="l" t="t" r="r" b="b"/>
            <a:pathLst>
              <a:path w="478789" h="95885">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53" name="object 53"/>
          <p:cNvSpPr/>
          <p:nvPr/>
        </p:nvSpPr>
        <p:spPr>
          <a:xfrm>
            <a:off x="2317877" y="509914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54" name="object 54"/>
          <p:cNvSpPr/>
          <p:nvPr/>
        </p:nvSpPr>
        <p:spPr>
          <a:xfrm>
            <a:off x="2892348" y="5099144"/>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55" name="object 55"/>
          <p:cNvSpPr/>
          <p:nvPr/>
        </p:nvSpPr>
        <p:spPr>
          <a:xfrm>
            <a:off x="3179584" y="5099144"/>
            <a:ext cx="383540" cy="95885"/>
          </a:xfrm>
          <a:custGeom>
            <a:avLst/>
            <a:gdLst/>
            <a:ahLst/>
            <a:cxnLst/>
            <a:rect l="l" t="t" r="r" b="b"/>
            <a:pathLst>
              <a:path w="383539" h="95885">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56" name="object 56"/>
          <p:cNvSpPr/>
          <p:nvPr/>
        </p:nvSpPr>
        <p:spPr>
          <a:xfrm>
            <a:off x="3658317" y="509914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57" name="object 57"/>
          <p:cNvSpPr/>
          <p:nvPr/>
        </p:nvSpPr>
        <p:spPr>
          <a:xfrm>
            <a:off x="3945555" y="509914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58" name="object 58"/>
          <p:cNvSpPr/>
          <p:nvPr/>
        </p:nvSpPr>
        <p:spPr>
          <a:xfrm>
            <a:off x="4232781" y="509914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59" name="object 59"/>
          <p:cNvSpPr/>
          <p:nvPr/>
        </p:nvSpPr>
        <p:spPr>
          <a:xfrm>
            <a:off x="1839148" y="519488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0" name="object 60"/>
          <p:cNvSpPr/>
          <p:nvPr/>
        </p:nvSpPr>
        <p:spPr>
          <a:xfrm>
            <a:off x="2413622" y="519488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1" name="object 61"/>
          <p:cNvSpPr/>
          <p:nvPr/>
        </p:nvSpPr>
        <p:spPr>
          <a:xfrm>
            <a:off x="2605113" y="5194890"/>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62" name="object 62"/>
          <p:cNvSpPr/>
          <p:nvPr/>
        </p:nvSpPr>
        <p:spPr>
          <a:xfrm>
            <a:off x="2892348" y="5194890"/>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63" name="object 63"/>
          <p:cNvSpPr/>
          <p:nvPr/>
        </p:nvSpPr>
        <p:spPr>
          <a:xfrm>
            <a:off x="3275330" y="5194890"/>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64" name="object 64"/>
          <p:cNvSpPr/>
          <p:nvPr/>
        </p:nvSpPr>
        <p:spPr>
          <a:xfrm>
            <a:off x="3562565" y="5194890"/>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65" name="object 65"/>
          <p:cNvSpPr/>
          <p:nvPr/>
        </p:nvSpPr>
        <p:spPr>
          <a:xfrm>
            <a:off x="3849809" y="519488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6" name="object 66"/>
          <p:cNvSpPr/>
          <p:nvPr/>
        </p:nvSpPr>
        <p:spPr>
          <a:xfrm>
            <a:off x="4137036" y="519488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7" name="object 67"/>
          <p:cNvSpPr/>
          <p:nvPr/>
        </p:nvSpPr>
        <p:spPr>
          <a:xfrm>
            <a:off x="4424273" y="519488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8" name="object 68"/>
          <p:cNvSpPr/>
          <p:nvPr/>
        </p:nvSpPr>
        <p:spPr>
          <a:xfrm>
            <a:off x="1839148" y="529063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69" name="object 69"/>
          <p:cNvSpPr/>
          <p:nvPr/>
        </p:nvSpPr>
        <p:spPr>
          <a:xfrm>
            <a:off x="2030628" y="5290635"/>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70" name="object 70"/>
          <p:cNvSpPr/>
          <p:nvPr/>
        </p:nvSpPr>
        <p:spPr>
          <a:xfrm>
            <a:off x="2317877" y="5290635"/>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71" name="object 71"/>
          <p:cNvSpPr/>
          <p:nvPr/>
        </p:nvSpPr>
        <p:spPr>
          <a:xfrm>
            <a:off x="2700860" y="529063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72" name="object 72"/>
          <p:cNvSpPr/>
          <p:nvPr/>
        </p:nvSpPr>
        <p:spPr>
          <a:xfrm>
            <a:off x="2892348" y="5290635"/>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73" name="object 73"/>
          <p:cNvSpPr/>
          <p:nvPr/>
        </p:nvSpPr>
        <p:spPr>
          <a:xfrm>
            <a:off x="3275330" y="5290635"/>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74" name="object 74"/>
          <p:cNvSpPr/>
          <p:nvPr/>
        </p:nvSpPr>
        <p:spPr>
          <a:xfrm>
            <a:off x="3658317" y="529063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75" name="object 75"/>
          <p:cNvSpPr/>
          <p:nvPr/>
        </p:nvSpPr>
        <p:spPr>
          <a:xfrm>
            <a:off x="3849801" y="5290635"/>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76" name="object 76"/>
          <p:cNvSpPr/>
          <p:nvPr/>
        </p:nvSpPr>
        <p:spPr>
          <a:xfrm>
            <a:off x="4424273" y="5290634"/>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77" name="object 77"/>
          <p:cNvSpPr/>
          <p:nvPr/>
        </p:nvSpPr>
        <p:spPr>
          <a:xfrm>
            <a:off x="1743392" y="5386380"/>
            <a:ext cx="478790" cy="95885"/>
          </a:xfrm>
          <a:custGeom>
            <a:avLst/>
            <a:gdLst/>
            <a:ahLst/>
            <a:cxnLst/>
            <a:rect l="l" t="t" r="r" b="b"/>
            <a:pathLst>
              <a:path w="478789" h="95885">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78" name="object 78"/>
          <p:cNvSpPr/>
          <p:nvPr/>
        </p:nvSpPr>
        <p:spPr>
          <a:xfrm>
            <a:off x="2509367" y="5386380"/>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79" name="object 79"/>
          <p:cNvSpPr/>
          <p:nvPr/>
        </p:nvSpPr>
        <p:spPr>
          <a:xfrm>
            <a:off x="2988094" y="5386380"/>
            <a:ext cx="383540" cy="95885"/>
          </a:xfrm>
          <a:custGeom>
            <a:avLst/>
            <a:gdLst/>
            <a:ahLst/>
            <a:cxnLst/>
            <a:rect l="l" t="t" r="r" b="b"/>
            <a:pathLst>
              <a:path w="383539" h="95885">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80" name="object 80"/>
          <p:cNvSpPr/>
          <p:nvPr/>
        </p:nvSpPr>
        <p:spPr>
          <a:xfrm>
            <a:off x="3658317" y="538638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1" name="object 81"/>
          <p:cNvSpPr/>
          <p:nvPr/>
        </p:nvSpPr>
        <p:spPr>
          <a:xfrm>
            <a:off x="3849809" y="538638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2" name="object 82"/>
          <p:cNvSpPr/>
          <p:nvPr/>
        </p:nvSpPr>
        <p:spPr>
          <a:xfrm>
            <a:off x="4041292" y="5386380"/>
            <a:ext cx="478790" cy="95885"/>
          </a:xfrm>
          <a:custGeom>
            <a:avLst/>
            <a:gdLst/>
            <a:ahLst/>
            <a:cxnLst/>
            <a:rect l="l" t="t" r="r" b="b"/>
            <a:pathLst>
              <a:path w="478789" h="95885">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83" name="object 83"/>
          <p:cNvSpPr/>
          <p:nvPr/>
        </p:nvSpPr>
        <p:spPr>
          <a:xfrm>
            <a:off x="2030639"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4" name="object 84"/>
          <p:cNvSpPr/>
          <p:nvPr/>
        </p:nvSpPr>
        <p:spPr>
          <a:xfrm>
            <a:off x="2317877"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5" name="object 85"/>
          <p:cNvSpPr/>
          <p:nvPr/>
        </p:nvSpPr>
        <p:spPr>
          <a:xfrm>
            <a:off x="2509368"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6" name="object 86"/>
          <p:cNvSpPr/>
          <p:nvPr/>
        </p:nvSpPr>
        <p:spPr>
          <a:xfrm>
            <a:off x="2796603" y="5482126"/>
            <a:ext cx="287655" cy="95885"/>
          </a:xfrm>
          <a:custGeom>
            <a:avLst/>
            <a:gdLst/>
            <a:ahLst/>
            <a:cxnLst/>
            <a:rect l="l" t="t" r="r" b="b"/>
            <a:pathLst>
              <a:path w="287655" h="95885">
                <a:moveTo>
                  <a:pt x="287235" y="0"/>
                </a:moveTo>
                <a:lnTo>
                  <a:pt x="191490" y="0"/>
                </a:lnTo>
                <a:lnTo>
                  <a:pt x="95745" y="0"/>
                </a:lnTo>
                <a:lnTo>
                  <a:pt x="0" y="0"/>
                </a:lnTo>
                <a:lnTo>
                  <a:pt x="0" y="95758"/>
                </a:lnTo>
                <a:lnTo>
                  <a:pt x="95745" y="95758"/>
                </a:lnTo>
                <a:lnTo>
                  <a:pt x="191490" y="95758"/>
                </a:lnTo>
                <a:lnTo>
                  <a:pt x="287235" y="95758"/>
                </a:lnTo>
                <a:lnTo>
                  <a:pt x="287235" y="0"/>
                </a:lnTo>
                <a:close/>
              </a:path>
            </a:pathLst>
          </a:custGeom>
          <a:solidFill>
            <a:srgbClr val="434A5B"/>
          </a:solidFill>
        </p:spPr>
        <p:txBody>
          <a:bodyPr wrap="square" lIns="0" tIns="0" rIns="0" bIns="0" rtlCol="0"/>
          <a:lstStyle/>
          <a:p>
            <a:endParaRPr/>
          </a:p>
        </p:txBody>
      </p:sp>
      <p:sp>
        <p:nvSpPr>
          <p:cNvPr id="87" name="object 87"/>
          <p:cNvSpPr/>
          <p:nvPr/>
        </p:nvSpPr>
        <p:spPr>
          <a:xfrm>
            <a:off x="3179589"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88" name="object 88"/>
          <p:cNvSpPr/>
          <p:nvPr/>
        </p:nvSpPr>
        <p:spPr>
          <a:xfrm>
            <a:off x="3562565" y="5482126"/>
            <a:ext cx="191770" cy="95885"/>
          </a:xfrm>
          <a:custGeom>
            <a:avLst/>
            <a:gdLst/>
            <a:ahLst/>
            <a:cxnLst/>
            <a:rect l="l" t="t" r="r" b="b"/>
            <a:pathLst>
              <a:path w="191770" h="95885">
                <a:moveTo>
                  <a:pt x="191490" y="0"/>
                </a:moveTo>
                <a:lnTo>
                  <a:pt x="95745" y="0"/>
                </a:lnTo>
                <a:lnTo>
                  <a:pt x="0" y="0"/>
                </a:lnTo>
                <a:lnTo>
                  <a:pt x="0" y="95758"/>
                </a:lnTo>
                <a:lnTo>
                  <a:pt x="95745" y="95758"/>
                </a:lnTo>
                <a:lnTo>
                  <a:pt x="191490" y="95758"/>
                </a:lnTo>
                <a:lnTo>
                  <a:pt x="191490" y="0"/>
                </a:lnTo>
                <a:close/>
              </a:path>
            </a:pathLst>
          </a:custGeom>
          <a:solidFill>
            <a:srgbClr val="434A5B"/>
          </a:solidFill>
        </p:spPr>
        <p:txBody>
          <a:bodyPr wrap="square" lIns="0" tIns="0" rIns="0" bIns="0" rtlCol="0"/>
          <a:lstStyle/>
          <a:p>
            <a:endParaRPr/>
          </a:p>
        </p:txBody>
      </p:sp>
      <p:sp>
        <p:nvSpPr>
          <p:cNvPr id="89" name="object 89"/>
          <p:cNvSpPr/>
          <p:nvPr/>
        </p:nvSpPr>
        <p:spPr>
          <a:xfrm>
            <a:off x="3945555"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0" name="object 90"/>
          <p:cNvSpPr/>
          <p:nvPr/>
        </p:nvSpPr>
        <p:spPr>
          <a:xfrm>
            <a:off x="4232781"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1" name="object 91"/>
          <p:cNvSpPr/>
          <p:nvPr/>
        </p:nvSpPr>
        <p:spPr>
          <a:xfrm>
            <a:off x="4424273" y="548212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2" name="object 92"/>
          <p:cNvSpPr/>
          <p:nvPr/>
        </p:nvSpPr>
        <p:spPr>
          <a:xfrm>
            <a:off x="1743402"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3" name="object 93"/>
          <p:cNvSpPr/>
          <p:nvPr/>
        </p:nvSpPr>
        <p:spPr>
          <a:xfrm>
            <a:off x="1934893"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4" name="object 94"/>
          <p:cNvSpPr/>
          <p:nvPr/>
        </p:nvSpPr>
        <p:spPr>
          <a:xfrm>
            <a:off x="2126385"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5" name="object 95"/>
          <p:cNvSpPr/>
          <p:nvPr/>
        </p:nvSpPr>
        <p:spPr>
          <a:xfrm>
            <a:off x="2509368"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6" name="object 96"/>
          <p:cNvSpPr/>
          <p:nvPr/>
        </p:nvSpPr>
        <p:spPr>
          <a:xfrm>
            <a:off x="2700860"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7" name="object 97"/>
          <p:cNvSpPr/>
          <p:nvPr/>
        </p:nvSpPr>
        <p:spPr>
          <a:xfrm>
            <a:off x="3179589"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98" name="object 98"/>
          <p:cNvSpPr/>
          <p:nvPr/>
        </p:nvSpPr>
        <p:spPr>
          <a:xfrm>
            <a:off x="3658311" y="5577884"/>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99" name="object 99"/>
          <p:cNvSpPr/>
          <p:nvPr/>
        </p:nvSpPr>
        <p:spPr>
          <a:xfrm>
            <a:off x="3945547" y="5577884"/>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00" name="object 100"/>
          <p:cNvSpPr/>
          <p:nvPr/>
        </p:nvSpPr>
        <p:spPr>
          <a:xfrm>
            <a:off x="4232781"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1" name="object 101"/>
          <p:cNvSpPr/>
          <p:nvPr/>
        </p:nvSpPr>
        <p:spPr>
          <a:xfrm>
            <a:off x="4424273" y="5577871"/>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2" name="object 102"/>
          <p:cNvSpPr/>
          <p:nvPr/>
        </p:nvSpPr>
        <p:spPr>
          <a:xfrm>
            <a:off x="1743392" y="5673629"/>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03" name="object 103"/>
          <p:cNvSpPr/>
          <p:nvPr/>
        </p:nvSpPr>
        <p:spPr>
          <a:xfrm>
            <a:off x="2126373" y="5673629"/>
            <a:ext cx="383540" cy="95885"/>
          </a:xfrm>
          <a:custGeom>
            <a:avLst/>
            <a:gdLst/>
            <a:ahLst/>
            <a:cxnLst/>
            <a:rect l="l" t="t" r="r" b="b"/>
            <a:pathLst>
              <a:path w="383539" h="95885">
                <a:moveTo>
                  <a:pt x="382993" y="0"/>
                </a:moveTo>
                <a:lnTo>
                  <a:pt x="287248" y="0"/>
                </a:lnTo>
                <a:lnTo>
                  <a:pt x="191503" y="0"/>
                </a:lnTo>
                <a:lnTo>
                  <a:pt x="95745" y="0"/>
                </a:lnTo>
                <a:lnTo>
                  <a:pt x="0" y="0"/>
                </a:lnTo>
                <a:lnTo>
                  <a:pt x="0" y="95745"/>
                </a:lnTo>
                <a:lnTo>
                  <a:pt x="95745" y="95745"/>
                </a:lnTo>
                <a:lnTo>
                  <a:pt x="191503" y="95745"/>
                </a:lnTo>
                <a:lnTo>
                  <a:pt x="287248" y="95745"/>
                </a:lnTo>
                <a:lnTo>
                  <a:pt x="382993" y="95745"/>
                </a:lnTo>
                <a:lnTo>
                  <a:pt x="382993" y="0"/>
                </a:lnTo>
                <a:close/>
              </a:path>
            </a:pathLst>
          </a:custGeom>
          <a:solidFill>
            <a:srgbClr val="434A5B"/>
          </a:solidFill>
        </p:spPr>
        <p:txBody>
          <a:bodyPr wrap="square" lIns="0" tIns="0" rIns="0" bIns="0" rtlCol="0"/>
          <a:lstStyle/>
          <a:p>
            <a:endParaRPr/>
          </a:p>
        </p:txBody>
      </p:sp>
      <p:sp>
        <p:nvSpPr>
          <p:cNvPr id="104" name="object 104"/>
          <p:cNvSpPr/>
          <p:nvPr/>
        </p:nvSpPr>
        <p:spPr>
          <a:xfrm>
            <a:off x="2605113" y="5673629"/>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05" name="object 105"/>
          <p:cNvSpPr/>
          <p:nvPr/>
        </p:nvSpPr>
        <p:spPr>
          <a:xfrm>
            <a:off x="3083843" y="567361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6" name="object 106"/>
          <p:cNvSpPr/>
          <p:nvPr/>
        </p:nvSpPr>
        <p:spPr>
          <a:xfrm>
            <a:off x="3466826" y="567361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7" name="object 107"/>
          <p:cNvSpPr/>
          <p:nvPr/>
        </p:nvSpPr>
        <p:spPr>
          <a:xfrm>
            <a:off x="3658317" y="567361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8" name="object 108"/>
          <p:cNvSpPr/>
          <p:nvPr/>
        </p:nvSpPr>
        <p:spPr>
          <a:xfrm>
            <a:off x="4137036" y="567361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09" name="object 109"/>
          <p:cNvSpPr/>
          <p:nvPr/>
        </p:nvSpPr>
        <p:spPr>
          <a:xfrm>
            <a:off x="1743402" y="576936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0" name="object 110"/>
          <p:cNvSpPr/>
          <p:nvPr/>
        </p:nvSpPr>
        <p:spPr>
          <a:xfrm>
            <a:off x="2030639" y="576936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1" name="object 111"/>
          <p:cNvSpPr/>
          <p:nvPr/>
        </p:nvSpPr>
        <p:spPr>
          <a:xfrm>
            <a:off x="2222131" y="576936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2" name="object 112"/>
          <p:cNvSpPr/>
          <p:nvPr/>
        </p:nvSpPr>
        <p:spPr>
          <a:xfrm>
            <a:off x="2413622" y="576936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3" name="object 113"/>
          <p:cNvSpPr/>
          <p:nvPr/>
        </p:nvSpPr>
        <p:spPr>
          <a:xfrm>
            <a:off x="2892348" y="5769374"/>
            <a:ext cx="478790" cy="95885"/>
          </a:xfrm>
          <a:custGeom>
            <a:avLst/>
            <a:gdLst/>
            <a:ahLst/>
            <a:cxnLst/>
            <a:rect l="l" t="t" r="r" b="b"/>
            <a:pathLst>
              <a:path w="478789" h="95885">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114" name="object 114"/>
          <p:cNvSpPr/>
          <p:nvPr/>
        </p:nvSpPr>
        <p:spPr>
          <a:xfrm>
            <a:off x="3466820" y="5769374"/>
            <a:ext cx="383540" cy="95885"/>
          </a:xfrm>
          <a:custGeom>
            <a:avLst/>
            <a:gdLst/>
            <a:ahLst/>
            <a:cxnLst/>
            <a:rect l="l" t="t" r="r" b="b"/>
            <a:pathLst>
              <a:path w="383539" h="95885">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115" name="object 115"/>
          <p:cNvSpPr/>
          <p:nvPr/>
        </p:nvSpPr>
        <p:spPr>
          <a:xfrm>
            <a:off x="4041300" y="5769363"/>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6" name="object 116"/>
          <p:cNvSpPr/>
          <p:nvPr/>
        </p:nvSpPr>
        <p:spPr>
          <a:xfrm>
            <a:off x="4232770" y="5769374"/>
            <a:ext cx="191770" cy="95885"/>
          </a:xfrm>
          <a:custGeom>
            <a:avLst/>
            <a:gdLst/>
            <a:ahLst/>
            <a:cxnLst/>
            <a:rect l="l" t="t" r="r" b="b"/>
            <a:pathLst>
              <a:path w="191770" h="95885">
                <a:moveTo>
                  <a:pt x="191503" y="0"/>
                </a:moveTo>
                <a:lnTo>
                  <a:pt x="95745" y="0"/>
                </a:lnTo>
                <a:lnTo>
                  <a:pt x="0" y="0"/>
                </a:lnTo>
                <a:lnTo>
                  <a:pt x="0" y="95745"/>
                </a:lnTo>
                <a:lnTo>
                  <a:pt x="95745" y="95745"/>
                </a:lnTo>
                <a:lnTo>
                  <a:pt x="191503" y="95745"/>
                </a:lnTo>
                <a:lnTo>
                  <a:pt x="191503" y="0"/>
                </a:lnTo>
                <a:close/>
              </a:path>
            </a:pathLst>
          </a:custGeom>
          <a:solidFill>
            <a:srgbClr val="434A5B"/>
          </a:solidFill>
        </p:spPr>
        <p:txBody>
          <a:bodyPr wrap="square" lIns="0" tIns="0" rIns="0" bIns="0" rtlCol="0"/>
          <a:lstStyle/>
          <a:p>
            <a:endParaRPr/>
          </a:p>
        </p:txBody>
      </p:sp>
      <p:sp>
        <p:nvSpPr>
          <p:cNvPr id="117" name="object 117"/>
          <p:cNvSpPr/>
          <p:nvPr/>
        </p:nvSpPr>
        <p:spPr>
          <a:xfrm>
            <a:off x="1743392" y="5865119"/>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18" name="object 118"/>
          <p:cNvSpPr/>
          <p:nvPr/>
        </p:nvSpPr>
        <p:spPr>
          <a:xfrm>
            <a:off x="2126385"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19" name="object 119"/>
          <p:cNvSpPr/>
          <p:nvPr/>
        </p:nvSpPr>
        <p:spPr>
          <a:xfrm>
            <a:off x="2317877" y="5865119"/>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20" name="object 120"/>
          <p:cNvSpPr/>
          <p:nvPr/>
        </p:nvSpPr>
        <p:spPr>
          <a:xfrm>
            <a:off x="2605114"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1" name="object 121"/>
          <p:cNvSpPr/>
          <p:nvPr/>
        </p:nvSpPr>
        <p:spPr>
          <a:xfrm>
            <a:off x="2892351"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2" name="object 122"/>
          <p:cNvSpPr/>
          <p:nvPr/>
        </p:nvSpPr>
        <p:spPr>
          <a:xfrm>
            <a:off x="3179589"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3" name="object 123"/>
          <p:cNvSpPr/>
          <p:nvPr/>
        </p:nvSpPr>
        <p:spPr>
          <a:xfrm>
            <a:off x="3562565" y="5865119"/>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24" name="object 124"/>
          <p:cNvSpPr/>
          <p:nvPr/>
        </p:nvSpPr>
        <p:spPr>
          <a:xfrm>
            <a:off x="3849809"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5" name="object 125"/>
          <p:cNvSpPr/>
          <p:nvPr/>
        </p:nvSpPr>
        <p:spPr>
          <a:xfrm>
            <a:off x="4137036"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6" name="object 126"/>
          <p:cNvSpPr/>
          <p:nvPr/>
        </p:nvSpPr>
        <p:spPr>
          <a:xfrm>
            <a:off x="4424273" y="5865109"/>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7" name="object 127"/>
          <p:cNvSpPr/>
          <p:nvPr/>
        </p:nvSpPr>
        <p:spPr>
          <a:xfrm>
            <a:off x="1743392" y="5960865"/>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28" name="object 128"/>
          <p:cNvSpPr/>
          <p:nvPr/>
        </p:nvSpPr>
        <p:spPr>
          <a:xfrm>
            <a:off x="2413622" y="596085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29" name="object 129"/>
          <p:cNvSpPr/>
          <p:nvPr/>
        </p:nvSpPr>
        <p:spPr>
          <a:xfrm>
            <a:off x="2605113" y="5960865"/>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30" name="object 130"/>
          <p:cNvSpPr/>
          <p:nvPr/>
        </p:nvSpPr>
        <p:spPr>
          <a:xfrm>
            <a:off x="3083843" y="596085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1" name="object 131"/>
          <p:cNvSpPr/>
          <p:nvPr/>
        </p:nvSpPr>
        <p:spPr>
          <a:xfrm>
            <a:off x="3275334" y="596085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2" name="object 132"/>
          <p:cNvSpPr/>
          <p:nvPr/>
        </p:nvSpPr>
        <p:spPr>
          <a:xfrm>
            <a:off x="3658317" y="5960855"/>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3" name="object 133"/>
          <p:cNvSpPr/>
          <p:nvPr/>
        </p:nvSpPr>
        <p:spPr>
          <a:xfrm>
            <a:off x="3945547" y="5960865"/>
            <a:ext cx="383540" cy="95885"/>
          </a:xfrm>
          <a:custGeom>
            <a:avLst/>
            <a:gdLst/>
            <a:ahLst/>
            <a:cxnLst/>
            <a:rect l="l" t="t" r="r" b="b"/>
            <a:pathLst>
              <a:path w="383539" h="95885">
                <a:moveTo>
                  <a:pt x="382968" y="0"/>
                </a:moveTo>
                <a:lnTo>
                  <a:pt x="382968" y="0"/>
                </a:lnTo>
                <a:lnTo>
                  <a:pt x="0" y="0"/>
                </a:lnTo>
                <a:lnTo>
                  <a:pt x="0" y="95745"/>
                </a:lnTo>
                <a:lnTo>
                  <a:pt x="382968" y="95745"/>
                </a:lnTo>
                <a:lnTo>
                  <a:pt x="382968" y="0"/>
                </a:lnTo>
                <a:close/>
              </a:path>
            </a:pathLst>
          </a:custGeom>
          <a:solidFill>
            <a:srgbClr val="434A5B"/>
          </a:solidFill>
        </p:spPr>
        <p:txBody>
          <a:bodyPr wrap="square" lIns="0" tIns="0" rIns="0" bIns="0" rtlCol="0"/>
          <a:lstStyle/>
          <a:p>
            <a:endParaRPr/>
          </a:p>
        </p:txBody>
      </p:sp>
      <p:sp>
        <p:nvSpPr>
          <p:cNvPr id="134" name="object 134"/>
          <p:cNvSpPr/>
          <p:nvPr/>
        </p:nvSpPr>
        <p:spPr>
          <a:xfrm>
            <a:off x="1743392" y="6056610"/>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35" name="object 135"/>
          <p:cNvSpPr/>
          <p:nvPr/>
        </p:nvSpPr>
        <p:spPr>
          <a:xfrm>
            <a:off x="2222119" y="6056610"/>
            <a:ext cx="191770" cy="95885"/>
          </a:xfrm>
          <a:custGeom>
            <a:avLst/>
            <a:gdLst/>
            <a:ahLst/>
            <a:cxnLst/>
            <a:rect l="l" t="t" r="r" b="b"/>
            <a:pathLst>
              <a:path w="191769" h="95885">
                <a:moveTo>
                  <a:pt x="191503" y="0"/>
                </a:moveTo>
                <a:lnTo>
                  <a:pt x="95758" y="0"/>
                </a:lnTo>
                <a:lnTo>
                  <a:pt x="0" y="0"/>
                </a:lnTo>
                <a:lnTo>
                  <a:pt x="0" y="95745"/>
                </a:lnTo>
                <a:lnTo>
                  <a:pt x="95758" y="95745"/>
                </a:lnTo>
                <a:lnTo>
                  <a:pt x="191503" y="95745"/>
                </a:lnTo>
                <a:lnTo>
                  <a:pt x="191503" y="0"/>
                </a:lnTo>
                <a:close/>
              </a:path>
            </a:pathLst>
          </a:custGeom>
          <a:solidFill>
            <a:srgbClr val="434A5B"/>
          </a:solidFill>
        </p:spPr>
        <p:txBody>
          <a:bodyPr wrap="square" lIns="0" tIns="0" rIns="0" bIns="0" rtlCol="0"/>
          <a:lstStyle/>
          <a:p>
            <a:endParaRPr/>
          </a:p>
        </p:txBody>
      </p:sp>
      <p:sp>
        <p:nvSpPr>
          <p:cNvPr id="136" name="object 136"/>
          <p:cNvSpPr/>
          <p:nvPr/>
        </p:nvSpPr>
        <p:spPr>
          <a:xfrm>
            <a:off x="2509368" y="605660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7" name="object 137"/>
          <p:cNvSpPr/>
          <p:nvPr/>
        </p:nvSpPr>
        <p:spPr>
          <a:xfrm>
            <a:off x="2796606" y="605660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38" name="object 138"/>
          <p:cNvSpPr/>
          <p:nvPr/>
        </p:nvSpPr>
        <p:spPr>
          <a:xfrm>
            <a:off x="2988094" y="6056610"/>
            <a:ext cx="287655" cy="95885"/>
          </a:xfrm>
          <a:custGeom>
            <a:avLst/>
            <a:gdLst/>
            <a:ahLst/>
            <a:cxnLst/>
            <a:rect l="l" t="t" r="r" b="b"/>
            <a:pathLst>
              <a:path w="287654"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39" name="object 139"/>
          <p:cNvSpPr/>
          <p:nvPr/>
        </p:nvSpPr>
        <p:spPr>
          <a:xfrm>
            <a:off x="3371080" y="6056600"/>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40" name="object 140"/>
          <p:cNvSpPr/>
          <p:nvPr/>
        </p:nvSpPr>
        <p:spPr>
          <a:xfrm>
            <a:off x="3562565" y="6056610"/>
            <a:ext cx="862330" cy="95885"/>
          </a:xfrm>
          <a:custGeom>
            <a:avLst/>
            <a:gdLst/>
            <a:ahLst/>
            <a:cxnLst/>
            <a:rect l="l" t="t" r="r" b="b"/>
            <a:pathLst>
              <a:path w="862329" h="95885">
                <a:moveTo>
                  <a:pt x="861707" y="0"/>
                </a:moveTo>
                <a:lnTo>
                  <a:pt x="861707" y="0"/>
                </a:lnTo>
                <a:lnTo>
                  <a:pt x="0" y="0"/>
                </a:lnTo>
                <a:lnTo>
                  <a:pt x="0" y="95745"/>
                </a:lnTo>
                <a:lnTo>
                  <a:pt x="861707" y="95745"/>
                </a:lnTo>
                <a:lnTo>
                  <a:pt x="861707" y="0"/>
                </a:lnTo>
                <a:close/>
              </a:path>
            </a:pathLst>
          </a:custGeom>
          <a:solidFill>
            <a:srgbClr val="434A5B"/>
          </a:solidFill>
        </p:spPr>
        <p:txBody>
          <a:bodyPr wrap="square" lIns="0" tIns="0" rIns="0" bIns="0" rtlCol="0"/>
          <a:lstStyle/>
          <a:p>
            <a:endParaRPr/>
          </a:p>
        </p:txBody>
      </p:sp>
      <p:sp>
        <p:nvSpPr>
          <p:cNvPr id="141" name="object 141"/>
          <p:cNvSpPr/>
          <p:nvPr/>
        </p:nvSpPr>
        <p:spPr>
          <a:xfrm>
            <a:off x="2509368" y="615234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42" name="object 142"/>
          <p:cNvSpPr/>
          <p:nvPr/>
        </p:nvSpPr>
        <p:spPr>
          <a:xfrm>
            <a:off x="2700858" y="6152355"/>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43" name="object 143"/>
          <p:cNvSpPr/>
          <p:nvPr/>
        </p:nvSpPr>
        <p:spPr>
          <a:xfrm>
            <a:off x="3083843" y="6152346"/>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44" name="object 144"/>
          <p:cNvSpPr/>
          <p:nvPr/>
        </p:nvSpPr>
        <p:spPr>
          <a:xfrm>
            <a:off x="3466820" y="6152355"/>
            <a:ext cx="287655" cy="95885"/>
          </a:xfrm>
          <a:custGeom>
            <a:avLst/>
            <a:gdLst/>
            <a:ahLst/>
            <a:cxnLst/>
            <a:rect l="l" t="t" r="r" b="b"/>
            <a:pathLst>
              <a:path w="287654"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45" name="object 145"/>
          <p:cNvSpPr/>
          <p:nvPr/>
        </p:nvSpPr>
        <p:spPr>
          <a:xfrm>
            <a:off x="4041292" y="6152355"/>
            <a:ext cx="191770" cy="95885"/>
          </a:xfrm>
          <a:custGeom>
            <a:avLst/>
            <a:gdLst/>
            <a:ahLst/>
            <a:cxnLst/>
            <a:rect l="l" t="t" r="r" b="b"/>
            <a:pathLst>
              <a:path w="191770" h="95885">
                <a:moveTo>
                  <a:pt x="191477" y="0"/>
                </a:moveTo>
                <a:lnTo>
                  <a:pt x="95745" y="0"/>
                </a:lnTo>
                <a:lnTo>
                  <a:pt x="0" y="0"/>
                </a:lnTo>
                <a:lnTo>
                  <a:pt x="0" y="95745"/>
                </a:lnTo>
                <a:lnTo>
                  <a:pt x="95732" y="95745"/>
                </a:lnTo>
                <a:lnTo>
                  <a:pt x="191477" y="95745"/>
                </a:lnTo>
                <a:lnTo>
                  <a:pt x="191477" y="0"/>
                </a:lnTo>
                <a:close/>
              </a:path>
            </a:pathLst>
          </a:custGeom>
          <a:solidFill>
            <a:srgbClr val="434A5B"/>
          </a:solidFill>
        </p:spPr>
        <p:txBody>
          <a:bodyPr wrap="square" lIns="0" tIns="0" rIns="0" bIns="0" rtlCol="0"/>
          <a:lstStyle/>
          <a:p>
            <a:endParaRPr/>
          </a:p>
        </p:txBody>
      </p:sp>
      <p:sp>
        <p:nvSpPr>
          <p:cNvPr id="146" name="object 146"/>
          <p:cNvSpPr/>
          <p:nvPr/>
        </p:nvSpPr>
        <p:spPr>
          <a:xfrm>
            <a:off x="2509367" y="6248101"/>
            <a:ext cx="191770" cy="95885"/>
          </a:xfrm>
          <a:custGeom>
            <a:avLst/>
            <a:gdLst/>
            <a:ahLst/>
            <a:cxnLst/>
            <a:rect l="l" t="t" r="r" b="b"/>
            <a:pathLst>
              <a:path w="191769"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47" name="object 147"/>
          <p:cNvSpPr/>
          <p:nvPr/>
        </p:nvSpPr>
        <p:spPr>
          <a:xfrm>
            <a:off x="2892351" y="6248092"/>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48" name="object 148"/>
          <p:cNvSpPr/>
          <p:nvPr/>
        </p:nvSpPr>
        <p:spPr>
          <a:xfrm>
            <a:off x="3083839" y="6248101"/>
            <a:ext cx="383540" cy="95885"/>
          </a:xfrm>
          <a:custGeom>
            <a:avLst/>
            <a:gdLst/>
            <a:ahLst/>
            <a:cxnLst/>
            <a:rect l="l" t="t" r="r" b="b"/>
            <a:pathLst>
              <a:path w="383539" h="95885">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149" name="object 149"/>
          <p:cNvSpPr/>
          <p:nvPr/>
        </p:nvSpPr>
        <p:spPr>
          <a:xfrm>
            <a:off x="3562565" y="6248101"/>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50" name="object 150"/>
          <p:cNvSpPr/>
          <p:nvPr/>
        </p:nvSpPr>
        <p:spPr>
          <a:xfrm>
            <a:off x="3849809" y="6248092"/>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1" name="object 151"/>
          <p:cNvSpPr/>
          <p:nvPr/>
        </p:nvSpPr>
        <p:spPr>
          <a:xfrm>
            <a:off x="4041292" y="6248101"/>
            <a:ext cx="191770" cy="95885"/>
          </a:xfrm>
          <a:custGeom>
            <a:avLst/>
            <a:gdLst/>
            <a:ahLst/>
            <a:cxnLst/>
            <a:rect l="l" t="t" r="r" b="b"/>
            <a:pathLst>
              <a:path w="191770" h="95885">
                <a:moveTo>
                  <a:pt x="191477" y="0"/>
                </a:moveTo>
                <a:lnTo>
                  <a:pt x="95745" y="0"/>
                </a:lnTo>
                <a:lnTo>
                  <a:pt x="0" y="0"/>
                </a:lnTo>
                <a:lnTo>
                  <a:pt x="0" y="95745"/>
                </a:lnTo>
                <a:lnTo>
                  <a:pt x="95732" y="95745"/>
                </a:lnTo>
                <a:lnTo>
                  <a:pt x="191477" y="95745"/>
                </a:lnTo>
                <a:lnTo>
                  <a:pt x="191477" y="0"/>
                </a:lnTo>
                <a:close/>
              </a:path>
            </a:pathLst>
          </a:custGeom>
          <a:solidFill>
            <a:srgbClr val="434A5B"/>
          </a:solidFill>
        </p:spPr>
        <p:txBody>
          <a:bodyPr wrap="square" lIns="0" tIns="0" rIns="0" bIns="0" rtlCol="0"/>
          <a:lstStyle/>
          <a:p>
            <a:endParaRPr/>
          </a:p>
        </p:txBody>
      </p:sp>
      <p:sp>
        <p:nvSpPr>
          <p:cNvPr id="152" name="object 152"/>
          <p:cNvSpPr/>
          <p:nvPr/>
        </p:nvSpPr>
        <p:spPr>
          <a:xfrm>
            <a:off x="2509368" y="634383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3" name="object 153"/>
          <p:cNvSpPr/>
          <p:nvPr/>
        </p:nvSpPr>
        <p:spPr>
          <a:xfrm>
            <a:off x="2700858" y="6343846"/>
            <a:ext cx="287655" cy="95885"/>
          </a:xfrm>
          <a:custGeom>
            <a:avLst/>
            <a:gdLst/>
            <a:ahLst/>
            <a:cxnLst/>
            <a:rect l="l" t="t" r="r" b="b"/>
            <a:pathLst>
              <a:path w="287655" h="95885">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54" name="object 154"/>
          <p:cNvSpPr/>
          <p:nvPr/>
        </p:nvSpPr>
        <p:spPr>
          <a:xfrm>
            <a:off x="3083843" y="634383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5" name="object 155"/>
          <p:cNvSpPr/>
          <p:nvPr/>
        </p:nvSpPr>
        <p:spPr>
          <a:xfrm>
            <a:off x="3275330" y="6343846"/>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56" name="object 156"/>
          <p:cNvSpPr/>
          <p:nvPr/>
        </p:nvSpPr>
        <p:spPr>
          <a:xfrm>
            <a:off x="3562565" y="6343846"/>
            <a:ext cx="191770" cy="95885"/>
          </a:xfrm>
          <a:custGeom>
            <a:avLst/>
            <a:gdLst/>
            <a:ahLst/>
            <a:cxnLst/>
            <a:rect l="l" t="t" r="r" b="b"/>
            <a:pathLst>
              <a:path w="191770" h="95885">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57" name="object 157"/>
          <p:cNvSpPr/>
          <p:nvPr/>
        </p:nvSpPr>
        <p:spPr>
          <a:xfrm>
            <a:off x="4041300" y="6343838"/>
            <a:ext cx="95885" cy="95885"/>
          </a:xfrm>
          <a:custGeom>
            <a:avLst/>
            <a:gdLst/>
            <a:ahLst/>
            <a:cxnLst/>
            <a:rect l="l" t="t" r="r" b="b"/>
            <a:pathLst>
              <a:path w="95885" h="95885">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8" name="object 158"/>
          <p:cNvSpPr/>
          <p:nvPr/>
        </p:nvSpPr>
        <p:spPr>
          <a:xfrm>
            <a:off x="2509368" y="6439584"/>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59" name="object 159"/>
          <p:cNvSpPr/>
          <p:nvPr/>
        </p:nvSpPr>
        <p:spPr>
          <a:xfrm>
            <a:off x="2700858" y="6439591"/>
            <a:ext cx="670560" cy="95885"/>
          </a:xfrm>
          <a:custGeom>
            <a:avLst/>
            <a:gdLst/>
            <a:ahLst/>
            <a:cxnLst/>
            <a:rect l="l" t="t" r="r" b="b"/>
            <a:pathLst>
              <a:path w="670560" h="95884">
                <a:moveTo>
                  <a:pt x="670217" y="0"/>
                </a:moveTo>
                <a:lnTo>
                  <a:pt x="670217" y="0"/>
                </a:lnTo>
                <a:lnTo>
                  <a:pt x="0" y="0"/>
                </a:lnTo>
                <a:lnTo>
                  <a:pt x="0" y="95745"/>
                </a:lnTo>
                <a:lnTo>
                  <a:pt x="670217" y="95745"/>
                </a:lnTo>
                <a:lnTo>
                  <a:pt x="670217" y="0"/>
                </a:lnTo>
                <a:close/>
              </a:path>
            </a:pathLst>
          </a:custGeom>
          <a:solidFill>
            <a:srgbClr val="434A5B"/>
          </a:solidFill>
        </p:spPr>
        <p:txBody>
          <a:bodyPr wrap="square" lIns="0" tIns="0" rIns="0" bIns="0" rtlCol="0"/>
          <a:lstStyle/>
          <a:p>
            <a:endParaRPr/>
          </a:p>
        </p:txBody>
      </p:sp>
      <p:sp>
        <p:nvSpPr>
          <p:cNvPr id="160" name="object 160"/>
          <p:cNvSpPr/>
          <p:nvPr/>
        </p:nvSpPr>
        <p:spPr>
          <a:xfrm>
            <a:off x="3562565" y="6439591"/>
            <a:ext cx="670560" cy="95885"/>
          </a:xfrm>
          <a:custGeom>
            <a:avLst/>
            <a:gdLst/>
            <a:ahLst/>
            <a:cxnLst/>
            <a:rect l="l" t="t" r="r" b="b"/>
            <a:pathLst>
              <a:path w="670560" h="95884">
                <a:moveTo>
                  <a:pt x="670204" y="0"/>
                </a:moveTo>
                <a:lnTo>
                  <a:pt x="670204" y="0"/>
                </a:lnTo>
                <a:lnTo>
                  <a:pt x="0" y="0"/>
                </a:lnTo>
                <a:lnTo>
                  <a:pt x="0" y="95745"/>
                </a:lnTo>
                <a:lnTo>
                  <a:pt x="670204" y="95745"/>
                </a:lnTo>
                <a:lnTo>
                  <a:pt x="670204" y="0"/>
                </a:lnTo>
                <a:close/>
              </a:path>
            </a:pathLst>
          </a:custGeom>
          <a:solidFill>
            <a:srgbClr val="434A5B"/>
          </a:solidFill>
        </p:spPr>
        <p:txBody>
          <a:bodyPr wrap="square" lIns="0" tIns="0" rIns="0" bIns="0" rtlCol="0"/>
          <a:lstStyle/>
          <a:p>
            <a:endParaRPr/>
          </a:p>
        </p:txBody>
      </p:sp>
      <p:sp>
        <p:nvSpPr>
          <p:cNvPr id="161" name="object 161"/>
          <p:cNvSpPr/>
          <p:nvPr/>
        </p:nvSpPr>
        <p:spPr>
          <a:xfrm>
            <a:off x="4424273" y="6439584"/>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2" name="object 162"/>
          <p:cNvSpPr/>
          <p:nvPr/>
        </p:nvSpPr>
        <p:spPr>
          <a:xfrm>
            <a:off x="2509368" y="6535329"/>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3" name="object 163"/>
          <p:cNvSpPr/>
          <p:nvPr/>
        </p:nvSpPr>
        <p:spPr>
          <a:xfrm>
            <a:off x="2700860" y="6535329"/>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4" name="object 164"/>
          <p:cNvSpPr/>
          <p:nvPr/>
        </p:nvSpPr>
        <p:spPr>
          <a:xfrm>
            <a:off x="2892348" y="6535337"/>
            <a:ext cx="191770" cy="95885"/>
          </a:xfrm>
          <a:custGeom>
            <a:avLst/>
            <a:gdLst/>
            <a:ahLst/>
            <a:cxnLst/>
            <a:rect l="l" t="t" r="r" b="b"/>
            <a:pathLst>
              <a:path w="191769"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65" name="object 165"/>
          <p:cNvSpPr/>
          <p:nvPr/>
        </p:nvSpPr>
        <p:spPr>
          <a:xfrm>
            <a:off x="3275330" y="6535337"/>
            <a:ext cx="383540" cy="95885"/>
          </a:xfrm>
          <a:custGeom>
            <a:avLst/>
            <a:gdLst/>
            <a:ahLst/>
            <a:cxnLst/>
            <a:rect l="l" t="t" r="r" b="b"/>
            <a:pathLst>
              <a:path w="383539" h="95884">
                <a:moveTo>
                  <a:pt x="382981" y="0"/>
                </a:moveTo>
                <a:lnTo>
                  <a:pt x="287235" y="0"/>
                </a:lnTo>
                <a:lnTo>
                  <a:pt x="191490" y="0"/>
                </a:lnTo>
                <a:lnTo>
                  <a:pt x="95745" y="0"/>
                </a:lnTo>
                <a:lnTo>
                  <a:pt x="0" y="0"/>
                </a:lnTo>
                <a:lnTo>
                  <a:pt x="0" y="95745"/>
                </a:lnTo>
                <a:lnTo>
                  <a:pt x="95745" y="95745"/>
                </a:lnTo>
                <a:lnTo>
                  <a:pt x="191490" y="95745"/>
                </a:lnTo>
                <a:lnTo>
                  <a:pt x="287235" y="95745"/>
                </a:lnTo>
                <a:lnTo>
                  <a:pt x="382981" y="95745"/>
                </a:lnTo>
                <a:lnTo>
                  <a:pt x="382981" y="0"/>
                </a:lnTo>
                <a:close/>
              </a:path>
            </a:pathLst>
          </a:custGeom>
          <a:solidFill>
            <a:srgbClr val="434A5B"/>
          </a:solidFill>
        </p:spPr>
        <p:txBody>
          <a:bodyPr wrap="square" lIns="0" tIns="0" rIns="0" bIns="0" rtlCol="0"/>
          <a:lstStyle/>
          <a:p>
            <a:endParaRPr/>
          </a:p>
        </p:txBody>
      </p:sp>
      <p:sp>
        <p:nvSpPr>
          <p:cNvPr id="166" name="object 166"/>
          <p:cNvSpPr/>
          <p:nvPr/>
        </p:nvSpPr>
        <p:spPr>
          <a:xfrm>
            <a:off x="3754063" y="6535329"/>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7" name="object 167"/>
          <p:cNvSpPr/>
          <p:nvPr/>
        </p:nvSpPr>
        <p:spPr>
          <a:xfrm>
            <a:off x="3945555" y="6535329"/>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8" name="object 168"/>
          <p:cNvSpPr/>
          <p:nvPr/>
        </p:nvSpPr>
        <p:spPr>
          <a:xfrm>
            <a:off x="4424273" y="6535329"/>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69" name="object 169"/>
          <p:cNvSpPr/>
          <p:nvPr/>
        </p:nvSpPr>
        <p:spPr>
          <a:xfrm>
            <a:off x="2605113" y="6631082"/>
            <a:ext cx="478790" cy="95885"/>
          </a:xfrm>
          <a:custGeom>
            <a:avLst/>
            <a:gdLst/>
            <a:ahLst/>
            <a:cxnLst/>
            <a:rect l="l" t="t" r="r" b="b"/>
            <a:pathLst>
              <a:path w="478789" h="95884">
                <a:moveTo>
                  <a:pt x="478726" y="0"/>
                </a:moveTo>
                <a:lnTo>
                  <a:pt x="478726" y="0"/>
                </a:lnTo>
                <a:lnTo>
                  <a:pt x="0" y="0"/>
                </a:lnTo>
                <a:lnTo>
                  <a:pt x="0" y="95745"/>
                </a:lnTo>
                <a:lnTo>
                  <a:pt x="478726" y="95745"/>
                </a:lnTo>
                <a:lnTo>
                  <a:pt x="478726" y="0"/>
                </a:lnTo>
                <a:close/>
              </a:path>
            </a:pathLst>
          </a:custGeom>
          <a:solidFill>
            <a:srgbClr val="434A5B"/>
          </a:solidFill>
        </p:spPr>
        <p:txBody>
          <a:bodyPr wrap="square" lIns="0" tIns="0" rIns="0" bIns="0" rtlCol="0"/>
          <a:lstStyle/>
          <a:p>
            <a:endParaRPr/>
          </a:p>
        </p:txBody>
      </p:sp>
      <p:sp>
        <p:nvSpPr>
          <p:cNvPr id="170" name="object 170"/>
          <p:cNvSpPr/>
          <p:nvPr/>
        </p:nvSpPr>
        <p:spPr>
          <a:xfrm>
            <a:off x="3179589" y="6631075"/>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1" name="object 171"/>
          <p:cNvSpPr/>
          <p:nvPr/>
        </p:nvSpPr>
        <p:spPr>
          <a:xfrm>
            <a:off x="3371080" y="6631075"/>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2" name="object 172"/>
          <p:cNvSpPr/>
          <p:nvPr/>
        </p:nvSpPr>
        <p:spPr>
          <a:xfrm>
            <a:off x="3562572" y="6631075"/>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3" name="object 173"/>
          <p:cNvSpPr/>
          <p:nvPr/>
        </p:nvSpPr>
        <p:spPr>
          <a:xfrm>
            <a:off x="3754063" y="6631075"/>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4" name="object 174"/>
          <p:cNvSpPr/>
          <p:nvPr/>
        </p:nvSpPr>
        <p:spPr>
          <a:xfrm>
            <a:off x="3945547" y="6631082"/>
            <a:ext cx="191770" cy="95885"/>
          </a:xfrm>
          <a:custGeom>
            <a:avLst/>
            <a:gdLst/>
            <a:ahLst/>
            <a:cxnLst/>
            <a:rect l="l" t="t" r="r" b="b"/>
            <a:pathLst>
              <a:path w="191770"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75" name="object 175"/>
          <p:cNvSpPr/>
          <p:nvPr/>
        </p:nvSpPr>
        <p:spPr>
          <a:xfrm>
            <a:off x="4232770" y="6631082"/>
            <a:ext cx="287655" cy="95885"/>
          </a:xfrm>
          <a:custGeom>
            <a:avLst/>
            <a:gdLst/>
            <a:ahLst/>
            <a:cxnLst/>
            <a:rect l="l" t="t" r="r" b="b"/>
            <a:pathLst>
              <a:path w="287654" h="95884">
                <a:moveTo>
                  <a:pt x="287248" y="0"/>
                </a:moveTo>
                <a:lnTo>
                  <a:pt x="191503" y="0"/>
                </a:lnTo>
                <a:lnTo>
                  <a:pt x="95745" y="0"/>
                </a:lnTo>
                <a:lnTo>
                  <a:pt x="0" y="0"/>
                </a:lnTo>
                <a:lnTo>
                  <a:pt x="0" y="95745"/>
                </a:lnTo>
                <a:lnTo>
                  <a:pt x="95745" y="95745"/>
                </a:lnTo>
                <a:lnTo>
                  <a:pt x="191503" y="95745"/>
                </a:lnTo>
                <a:lnTo>
                  <a:pt x="287248" y="95745"/>
                </a:lnTo>
                <a:lnTo>
                  <a:pt x="287248" y="0"/>
                </a:lnTo>
                <a:close/>
              </a:path>
            </a:pathLst>
          </a:custGeom>
          <a:solidFill>
            <a:srgbClr val="434A5B"/>
          </a:solidFill>
        </p:spPr>
        <p:txBody>
          <a:bodyPr wrap="square" lIns="0" tIns="0" rIns="0" bIns="0" rtlCol="0"/>
          <a:lstStyle/>
          <a:p>
            <a:endParaRPr/>
          </a:p>
        </p:txBody>
      </p:sp>
      <p:sp>
        <p:nvSpPr>
          <p:cNvPr id="176" name="object 176"/>
          <p:cNvSpPr/>
          <p:nvPr/>
        </p:nvSpPr>
        <p:spPr>
          <a:xfrm>
            <a:off x="2605114" y="6726821"/>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7" name="object 177"/>
          <p:cNvSpPr/>
          <p:nvPr/>
        </p:nvSpPr>
        <p:spPr>
          <a:xfrm>
            <a:off x="3179589" y="6726821"/>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78" name="object 178"/>
          <p:cNvSpPr/>
          <p:nvPr/>
        </p:nvSpPr>
        <p:spPr>
          <a:xfrm>
            <a:off x="3466820" y="6726828"/>
            <a:ext cx="191770" cy="95885"/>
          </a:xfrm>
          <a:custGeom>
            <a:avLst/>
            <a:gdLst/>
            <a:ahLst/>
            <a:cxnLst/>
            <a:rect l="l" t="t" r="r" b="b"/>
            <a:pathLst>
              <a:path w="191770"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79" name="object 179"/>
          <p:cNvSpPr/>
          <p:nvPr/>
        </p:nvSpPr>
        <p:spPr>
          <a:xfrm>
            <a:off x="3754056" y="6726828"/>
            <a:ext cx="287655" cy="95885"/>
          </a:xfrm>
          <a:custGeom>
            <a:avLst/>
            <a:gdLst/>
            <a:ahLst/>
            <a:cxnLst/>
            <a:rect l="l" t="t" r="r" b="b"/>
            <a:pathLst>
              <a:path w="287654" h="95884">
                <a:moveTo>
                  <a:pt x="287235" y="0"/>
                </a:moveTo>
                <a:lnTo>
                  <a:pt x="191490" y="0"/>
                </a:lnTo>
                <a:lnTo>
                  <a:pt x="95745" y="0"/>
                </a:lnTo>
                <a:lnTo>
                  <a:pt x="0" y="0"/>
                </a:lnTo>
                <a:lnTo>
                  <a:pt x="0" y="95745"/>
                </a:lnTo>
                <a:lnTo>
                  <a:pt x="95745" y="95745"/>
                </a:lnTo>
                <a:lnTo>
                  <a:pt x="191490" y="95745"/>
                </a:lnTo>
                <a:lnTo>
                  <a:pt x="287235" y="95745"/>
                </a:lnTo>
                <a:lnTo>
                  <a:pt x="287235" y="0"/>
                </a:lnTo>
                <a:close/>
              </a:path>
            </a:pathLst>
          </a:custGeom>
          <a:solidFill>
            <a:srgbClr val="434A5B"/>
          </a:solidFill>
        </p:spPr>
        <p:txBody>
          <a:bodyPr wrap="square" lIns="0" tIns="0" rIns="0" bIns="0" rtlCol="0"/>
          <a:lstStyle/>
          <a:p>
            <a:endParaRPr/>
          </a:p>
        </p:txBody>
      </p:sp>
      <p:sp>
        <p:nvSpPr>
          <p:cNvPr id="180" name="object 180"/>
          <p:cNvSpPr/>
          <p:nvPr/>
        </p:nvSpPr>
        <p:spPr>
          <a:xfrm>
            <a:off x="4137025" y="6726828"/>
            <a:ext cx="191770" cy="95885"/>
          </a:xfrm>
          <a:custGeom>
            <a:avLst/>
            <a:gdLst/>
            <a:ahLst/>
            <a:cxnLst/>
            <a:rect l="l" t="t" r="r" b="b"/>
            <a:pathLst>
              <a:path w="191770"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81" name="object 181"/>
          <p:cNvSpPr/>
          <p:nvPr/>
        </p:nvSpPr>
        <p:spPr>
          <a:xfrm>
            <a:off x="4424273" y="6726821"/>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82" name="object 182"/>
          <p:cNvSpPr/>
          <p:nvPr/>
        </p:nvSpPr>
        <p:spPr>
          <a:xfrm>
            <a:off x="2509367" y="6822573"/>
            <a:ext cx="191770" cy="95885"/>
          </a:xfrm>
          <a:custGeom>
            <a:avLst/>
            <a:gdLst/>
            <a:ahLst/>
            <a:cxnLst/>
            <a:rect l="l" t="t" r="r" b="b"/>
            <a:pathLst>
              <a:path w="191769"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83" name="object 183"/>
          <p:cNvSpPr/>
          <p:nvPr/>
        </p:nvSpPr>
        <p:spPr>
          <a:xfrm>
            <a:off x="2796606" y="6822567"/>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84" name="object 184"/>
          <p:cNvSpPr/>
          <p:nvPr/>
        </p:nvSpPr>
        <p:spPr>
          <a:xfrm>
            <a:off x="3083843" y="6822567"/>
            <a:ext cx="95885" cy="95885"/>
          </a:xfrm>
          <a:custGeom>
            <a:avLst/>
            <a:gdLst/>
            <a:ahLst/>
            <a:cxnLst/>
            <a:rect l="l" t="t" r="r" b="b"/>
            <a:pathLst>
              <a:path w="95885" h="95884">
                <a:moveTo>
                  <a:pt x="95745" y="0"/>
                </a:moveTo>
                <a:lnTo>
                  <a:pt x="0" y="0"/>
                </a:lnTo>
                <a:lnTo>
                  <a:pt x="0" y="95745"/>
                </a:lnTo>
                <a:lnTo>
                  <a:pt x="95745" y="95745"/>
                </a:lnTo>
                <a:lnTo>
                  <a:pt x="95745" y="0"/>
                </a:lnTo>
                <a:close/>
              </a:path>
            </a:pathLst>
          </a:custGeom>
          <a:solidFill>
            <a:srgbClr val="434A5B"/>
          </a:solidFill>
        </p:spPr>
        <p:txBody>
          <a:bodyPr wrap="square" lIns="0" tIns="0" rIns="0" bIns="0" rtlCol="0"/>
          <a:lstStyle/>
          <a:p>
            <a:endParaRPr/>
          </a:p>
        </p:txBody>
      </p:sp>
      <p:sp>
        <p:nvSpPr>
          <p:cNvPr id="185" name="object 185"/>
          <p:cNvSpPr/>
          <p:nvPr/>
        </p:nvSpPr>
        <p:spPr>
          <a:xfrm>
            <a:off x="3275330" y="6822573"/>
            <a:ext cx="191770" cy="95885"/>
          </a:xfrm>
          <a:custGeom>
            <a:avLst/>
            <a:gdLst/>
            <a:ahLst/>
            <a:cxnLst/>
            <a:rect l="l" t="t" r="r" b="b"/>
            <a:pathLst>
              <a:path w="191770"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86" name="object 186"/>
          <p:cNvSpPr/>
          <p:nvPr/>
        </p:nvSpPr>
        <p:spPr>
          <a:xfrm>
            <a:off x="3562565" y="6822573"/>
            <a:ext cx="191770" cy="95885"/>
          </a:xfrm>
          <a:custGeom>
            <a:avLst/>
            <a:gdLst/>
            <a:ahLst/>
            <a:cxnLst/>
            <a:rect l="l" t="t" r="r" b="b"/>
            <a:pathLst>
              <a:path w="191770" h="95884">
                <a:moveTo>
                  <a:pt x="191490" y="0"/>
                </a:moveTo>
                <a:lnTo>
                  <a:pt x="95745" y="0"/>
                </a:lnTo>
                <a:lnTo>
                  <a:pt x="0" y="0"/>
                </a:lnTo>
                <a:lnTo>
                  <a:pt x="0" y="95745"/>
                </a:lnTo>
                <a:lnTo>
                  <a:pt x="95745" y="95745"/>
                </a:lnTo>
                <a:lnTo>
                  <a:pt x="191490" y="95745"/>
                </a:lnTo>
                <a:lnTo>
                  <a:pt x="191490" y="0"/>
                </a:lnTo>
                <a:close/>
              </a:path>
            </a:pathLst>
          </a:custGeom>
          <a:solidFill>
            <a:srgbClr val="434A5B"/>
          </a:solidFill>
        </p:spPr>
        <p:txBody>
          <a:bodyPr wrap="square" lIns="0" tIns="0" rIns="0" bIns="0" rtlCol="0"/>
          <a:lstStyle/>
          <a:p>
            <a:endParaRPr/>
          </a:p>
        </p:txBody>
      </p:sp>
      <p:sp>
        <p:nvSpPr>
          <p:cNvPr id="187" name="object 187"/>
          <p:cNvSpPr/>
          <p:nvPr/>
        </p:nvSpPr>
        <p:spPr>
          <a:xfrm>
            <a:off x="4041292" y="6822573"/>
            <a:ext cx="191770" cy="95885"/>
          </a:xfrm>
          <a:custGeom>
            <a:avLst/>
            <a:gdLst/>
            <a:ahLst/>
            <a:cxnLst/>
            <a:rect l="l" t="t" r="r" b="b"/>
            <a:pathLst>
              <a:path w="191770" h="95884">
                <a:moveTo>
                  <a:pt x="191477" y="0"/>
                </a:moveTo>
                <a:lnTo>
                  <a:pt x="95745" y="0"/>
                </a:lnTo>
                <a:lnTo>
                  <a:pt x="0" y="0"/>
                </a:lnTo>
                <a:lnTo>
                  <a:pt x="0" y="95745"/>
                </a:lnTo>
                <a:lnTo>
                  <a:pt x="95732" y="95745"/>
                </a:lnTo>
                <a:lnTo>
                  <a:pt x="191477" y="95745"/>
                </a:lnTo>
                <a:lnTo>
                  <a:pt x="191477" y="0"/>
                </a:lnTo>
                <a:close/>
              </a:path>
            </a:pathLst>
          </a:custGeom>
          <a:solidFill>
            <a:srgbClr val="434A5B"/>
          </a:solidFill>
        </p:spPr>
        <p:txBody>
          <a:bodyPr wrap="square" lIns="0" tIns="0" rIns="0" bIns="0" rtlCol="0"/>
          <a:lstStyle/>
          <a:p>
            <a:endParaRPr/>
          </a:p>
        </p:txBody>
      </p:sp>
      <p:sp>
        <p:nvSpPr>
          <p:cNvPr id="188" name="object 188"/>
          <p:cNvSpPr/>
          <p:nvPr/>
        </p:nvSpPr>
        <p:spPr>
          <a:xfrm>
            <a:off x="1743392" y="4141691"/>
            <a:ext cx="670560" cy="670560"/>
          </a:xfrm>
          <a:custGeom>
            <a:avLst/>
            <a:gdLst/>
            <a:ahLst/>
            <a:cxnLst/>
            <a:rect l="l" t="t" r="r" b="b"/>
            <a:pathLst>
              <a:path w="670560" h="670560">
                <a:moveTo>
                  <a:pt x="670217" y="100545"/>
                </a:moveTo>
                <a:lnTo>
                  <a:pt x="569683" y="100545"/>
                </a:lnTo>
                <a:lnTo>
                  <a:pt x="569683" y="569696"/>
                </a:lnTo>
                <a:lnTo>
                  <a:pt x="670217" y="569696"/>
                </a:lnTo>
                <a:lnTo>
                  <a:pt x="670217" y="100545"/>
                </a:lnTo>
                <a:close/>
              </a:path>
              <a:path w="670560" h="670560">
                <a:moveTo>
                  <a:pt x="670217" y="0"/>
                </a:moveTo>
                <a:lnTo>
                  <a:pt x="0" y="0"/>
                </a:lnTo>
                <a:lnTo>
                  <a:pt x="0" y="100330"/>
                </a:lnTo>
                <a:lnTo>
                  <a:pt x="0" y="570230"/>
                </a:lnTo>
                <a:lnTo>
                  <a:pt x="0" y="670560"/>
                </a:lnTo>
                <a:lnTo>
                  <a:pt x="670217" y="670560"/>
                </a:lnTo>
                <a:lnTo>
                  <a:pt x="670217" y="570230"/>
                </a:lnTo>
                <a:lnTo>
                  <a:pt x="100545" y="570230"/>
                </a:lnTo>
                <a:lnTo>
                  <a:pt x="100545" y="100330"/>
                </a:lnTo>
                <a:lnTo>
                  <a:pt x="670217" y="100330"/>
                </a:lnTo>
                <a:lnTo>
                  <a:pt x="670217" y="0"/>
                </a:lnTo>
                <a:close/>
              </a:path>
            </a:pathLst>
          </a:custGeom>
          <a:solidFill>
            <a:srgbClr val="434A5B"/>
          </a:solidFill>
        </p:spPr>
        <p:txBody>
          <a:bodyPr wrap="square" lIns="0" tIns="0" rIns="0" bIns="0" rtlCol="0"/>
          <a:lstStyle/>
          <a:p>
            <a:endParaRPr/>
          </a:p>
        </p:txBody>
      </p:sp>
      <p:sp>
        <p:nvSpPr>
          <p:cNvPr id="189" name="object 189"/>
          <p:cNvSpPr/>
          <p:nvPr/>
        </p:nvSpPr>
        <p:spPr>
          <a:xfrm>
            <a:off x="3849789" y="4141691"/>
            <a:ext cx="670560" cy="670560"/>
          </a:xfrm>
          <a:custGeom>
            <a:avLst/>
            <a:gdLst/>
            <a:ahLst/>
            <a:cxnLst/>
            <a:rect l="l" t="t" r="r" b="b"/>
            <a:pathLst>
              <a:path w="670560" h="670560">
                <a:moveTo>
                  <a:pt x="670229" y="100545"/>
                </a:moveTo>
                <a:lnTo>
                  <a:pt x="569696" y="100545"/>
                </a:lnTo>
                <a:lnTo>
                  <a:pt x="569696" y="569696"/>
                </a:lnTo>
                <a:lnTo>
                  <a:pt x="670229" y="569696"/>
                </a:lnTo>
                <a:lnTo>
                  <a:pt x="670229" y="100545"/>
                </a:lnTo>
                <a:close/>
              </a:path>
              <a:path w="670560" h="670560">
                <a:moveTo>
                  <a:pt x="670229" y="0"/>
                </a:moveTo>
                <a:lnTo>
                  <a:pt x="0" y="0"/>
                </a:lnTo>
                <a:lnTo>
                  <a:pt x="0" y="100330"/>
                </a:lnTo>
                <a:lnTo>
                  <a:pt x="0" y="570230"/>
                </a:lnTo>
                <a:lnTo>
                  <a:pt x="0" y="670560"/>
                </a:lnTo>
                <a:lnTo>
                  <a:pt x="670229" y="670560"/>
                </a:lnTo>
                <a:lnTo>
                  <a:pt x="670229" y="570230"/>
                </a:lnTo>
                <a:lnTo>
                  <a:pt x="100533" y="570230"/>
                </a:lnTo>
                <a:lnTo>
                  <a:pt x="100533" y="100330"/>
                </a:lnTo>
                <a:lnTo>
                  <a:pt x="670229" y="100330"/>
                </a:lnTo>
                <a:lnTo>
                  <a:pt x="670229" y="0"/>
                </a:lnTo>
                <a:close/>
              </a:path>
            </a:pathLst>
          </a:custGeom>
          <a:solidFill>
            <a:srgbClr val="434A5B"/>
          </a:solidFill>
        </p:spPr>
        <p:txBody>
          <a:bodyPr wrap="square" lIns="0" tIns="0" rIns="0" bIns="0" rtlCol="0"/>
          <a:lstStyle/>
          <a:p>
            <a:endParaRPr/>
          </a:p>
        </p:txBody>
      </p:sp>
      <p:sp>
        <p:nvSpPr>
          <p:cNvPr id="190" name="object 190"/>
          <p:cNvSpPr/>
          <p:nvPr/>
        </p:nvSpPr>
        <p:spPr>
          <a:xfrm>
            <a:off x="1743392" y="6248101"/>
            <a:ext cx="670560" cy="670560"/>
          </a:xfrm>
          <a:custGeom>
            <a:avLst/>
            <a:gdLst/>
            <a:ahLst/>
            <a:cxnLst/>
            <a:rect l="l" t="t" r="r" b="b"/>
            <a:pathLst>
              <a:path w="670560" h="670559">
                <a:moveTo>
                  <a:pt x="670217" y="100520"/>
                </a:moveTo>
                <a:lnTo>
                  <a:pt x="569683" y="100520"/>
                </a:lnTo>
                <a:lnTo>
                  <a:pt x="569683" y="569683"/>
                </a:lnTo>
                <a:lnTo>
                  <a:pt x="670217" y="569683"/>
                </a:lnTo>
                <a:lnTo>
                  <a:pt x="670217" y="100520"/>
                </a:lnTo>
                <a:close/>
              </a:path>
              <a:path w="670560" h="670559">
                <a:moveTo>
                  <a:pt x="670217" y="0"/>
                </a:moveTo>
                <a:lnTo>
                  <a:pt x="0" y="0"/>
                </a:lnTo>
                <a:lnTo>
                  <a:pt x="0" y="100330"/>
                </a:lnTo>
                <a:lnTo>
                  <a:pt x="0" y="570230"/>
                </a:lnTo>
                <a:lnTo>
                  <a:pt x="0" y="670560"/>
                </a:lnTo>
                <a:lnTo>
                  <a:pt x="670217" y="670560"/>
                </a:lnTo>
                <a:lnTo>
                  <a:pt x="670217" y="570230"/>
                </a:lnTo>
                <a:lnTo>
                  <a:pt x="100545" y="570230"/>
                </a:lnTo>
                <a:lnTo>
                  <a:pt x="100545" y="100330"/>
                </a:lnTo>
                <a:lnTo>
                  <a:pt x="670217" y="100330"/>
                </a:lnTo>
                <a:lnTo>
                  <a:pt x="670217" y="0"/>
                </a:lnTo>
                <a:close/>
              </a:path>
            </a:pathLst>
          </a:custGeom>
          <a:solidFill>
            <a:srgbClr val="434A5B"/>
          </a:solidFill>
        </p:spPr>
        <p:txBody>
          <a:bodyPr wrap="square" lIns="0" tIns="0" rIns="0" bIns="0" rtlCol="0"/>
          <a:lstStyle/>
          <a:p>
            <a:endParaRPr/>
          </a:p>
        </p:txBody>
      </p:sp>
      <p:sp>
        <p:nvSpPr>
          <p:cNvPr id="191" name="object 191"/>
          <p:cNvSpPr/>
          <p:nvPr/>
        </p:nvSpPr>
        <p:spPr>
          <a:xfrm>
            <a:off x="1934893" y="4333176"/>
            <a:ext cx="287655" cy="287655"/>
          </a:xfrm>
          <a:custGeom>
            <a:avLst/>
            <a:gdLst/>
            <a:ahLst/>
            <a:cxnLst/>
            <a:rect l="l" t="t" r="r" b="b"/>
            <a:pathLst>
              <a:path w="287655" h="287654">
                <a:moveTo>
                  <a:pt x="287237" y="0"/>
                </a:moveTo>
                <a:lnTo>
                  <a:pt x="0" y="0"/>
                </a:lnTo>
                <a:lnTo>
                  <a:pt x="0" y="287237"/>
                </a:lnTo>
                <a:lnTo>
                  <a:pt x="287237" y="287237"/>
                </a:lnTo>
                <a:lnTo>
                  <a:pt x="287237" y="0"/>
                </a:lnTo>
                <a:close/>
              </a:path>
            </a:pathLst>
          </a:custGeom>
          <a:solidFill>
            <a:srgbClr val="434A5B"/>
          </a:solidFill>
        </p:spPr>
        <p:txBody>
          <a:bodyPr wrap="square" lIns="0" tIns="0" rIns="0" bIns="0" rtlCol="0"/>
          <a:lstStyle/>
          <a:p>
            <a:endParaRPr/>
          </a:p>
        </p:txBody>
      </p:sp>
      <p:sp>
        <p:nvSpPr>
          <p:cNvPr id="192" name="object 192"/>
          <p:cNvSpPr/>
          <p:nvPr/>
        </p:nvSpPr>
        <p:spPr>
          <a:xfrm>
            <a:off x="4041300" y="4333176"/>
            <a:ext cx="287655" cy="287655"/>
          </a:xfrm>
          <a:custGeom>
            <a:avLst/>
            <a:gdLst/>
            <a:ahLst/>
            <a:cxnLst/>
            <a:rect l="l" t="t" r="r" b="b"/>
            <a:pathLst>
              <a:path w="287654" h="287654">
                <a:moveTo>
                  <a:pt x="287237" y="0"/>
                </a:moveTo>
                <a:lnTo>
                  <a:pt x="0" y="0"/>
                </a:lnTo>
                <a:lnTo>
                  <a:pt x="0" y="287237"/>
                </a:lnTo>
                <a:lnTo>
                  <a:pt x="287237" y="287237"/>
                </a:lnTo>
                <a:lnTo>
                  <a:pt x="287237" y="0"/>
                </a:lnTo>
                <a:close/>
              </a:path>
            </a:pathLst>
          </a:custGeom>
          <a:solidFill>
            <a:srgbClr val="434A5B"/>
          </a:solidFill>
        </p:spPr>
        <p:txBody>
          <a:bodyPr wrap="square" lIns="0" tIns="0" rIns="0" bIns="0" rtlCol="0"/>
          <a:lstStyle/>
          <a:p>
            <a:endParaRPr/>
          </a:p>
        </p:txBody>
      </p:sp>
      <p:sp>
        <p:nvSpPr>
          <p:cNvPr id="193" name="object 193"/>
          <p:cNvSpPr/>
          <p:nvPr/>
        </p:nvSpPr>
        <p:spPr>
          <a:xfrm>
            <a:off x="1934893" y="6439584"/>
            <a:ext cx="287655" cy="287655"/>
          </a:xfrm>
          <a:custGeom>
            <a:avLst/>
            <a:gdLst/>
            <a:ahLst/>
            <a:cxnLst/>
            <a:rect l="l" t="t" r="r" b="b"/>
            <a:pathLst>
              <a:path w="287655" h="287654">
                <a:moveTo>
                  <a:pt x="287237" y="0"/>
                </a:moveTo>
                <a:lnTo>
                  <a:pt x="0" y="0"/>
                </a:lnTo>
                <a:lnTo>
                  <a:pt x="0" y="287237"/>
                </a:lnTo>
                <a:lnTo>
                  <a:pt x="287237" y="287237"/>
                </a:lnTo>
                <a:lnTo>
                  <a:pt x="287237" y="0"/>
                </a:lnTo>
                <a:close/>
              </a:path>
            </a:pathLst>
          </a:custGeom>
          <a:solidFill>
            <a:srgbClr val="434A5B"/>
          </a:solidFill>
        </p:spPr>
        <p:txBody>
          <a:bodyPr wrap="square" lIns="0" tIns="0" rIns="0" bIns="0" rtlCol="0"/>
          <a:lstStyle/>
          <a:p>
            <a:endParaRPr/>
          </a:p>
        </p:txBody>
      </p:sp>
      <p:sp>
        <p:nvSpPr>
          <p:cNvPr id="194" name="object 194"/>
          <p:cNvSpPr txBox="1">
            <a:spLocks noGrp="1"/>
          </p:cNvSpPr>
          <p:nvPr>
            <p:ph type="title"/>
          </p:nvPr>
        </p:nvSpPr>
        <p:spPr>
          <a:xfrm>
            <a:off x="1647712" y="1616064"/>
            <a:ext cx="3931285" cy="1339469"/>
          </a:xfrm>
          <a:prstGeom prst="rect">
            <a:avLst/>
          </a:prstGeom>
        </p:spPr>
        <p:txBody>
          <a:bodyPr vert="horz" wrap="square" lIns="0" tIns="132715" rIns="0" bIns="0" rtlCol="0" anchor="t">
            <a:spAutoFit/>
          </a:bodyPr>
          <a:lstStyle/>
          <a:p>
            <a:pPr marL="38100" marR="30480">
              <a:lnSpc>
                <a:spcPts val="4740"/>
              </a:lnSpc>
              <a:spcBef>
                <a:spcPts val="1045"/>
              </a:spcBef>
              <a:tabLst>
                <a:tab pos="1721485" algn="l"/>
              </a:tabLst>
            </a:pPr>
            <a:r>
              <a:rPr sz="4000" spc="130">
                <a:solidFill>
                  <a:srgbClr val="434A5B"/>
                </a:solidFill>
                <a:latin typeface="Raleway"/>
              </a:rPr>
              <a:t>Download</a:t>
            </a:r>
            <a:r>
              <a:rPr sz="4000" spc="-60">
                <a:solidFill>
                  <a:srgbClr val="434A5B"/>
                </a:solidFill>
                <a:latin typeface="Raleway"/>
              </a:rPr>
              <a:t> </a:t>
            </a:r>
            <a:r>
              <a:rPr sz="4000" spc="125">
                <a:solidFill>
                  <a:srgbClr val="434A5B"/>
                </a:solidFill>
                <a:latin typeface="Raleway"/>
              </a:rPr>
              <a:t>the </a:t>
            </a:r>
            <a:r>
              <a:rPr lang="en-GB" sz="4000" spc="-265">
                <a:solidFill>
                  <a:srgbClr val="434A5B"/>
                </a:solidFill>
                <a:latin typeface="Raleway"/>
              </a:rPr>
              <a:t>IKISE</a:t>
            </a:r>
            <a:r>
              <a:rPr lang="en-GB" sz="4000" spc="-265">
                <a:solidFill>
                  <a:srgbClr val="202122"/>
                </a:solidFill>
                <a:latin typeface="Raleway"/>
              </a:rPr>
              <a:t>™</a:t>
            </a:r>
            <a:r>
              <a:rPr lang="en-GB" sz="4000" spc="-265">
                <a:solidFill>
                  <a:srgbClr val="202122"/>
                </a:solidFill>
              </a:rPr>
              <a:t> </a:t>
            </a:r>
            <a:r>
              <a:rPr lang="en-GB" sz="4000" spc="165" err="1">
                <a:solidFill>
                  <a:srgbClr val="434A5B"/>
                </a:solidFill>
                <a:latin typeface="Raleway"/>
              </a:rPr>
              <a:t>ebook</a:t>
            </a:r>
            <a:endParaRPr lang="en-US" sz="4000" err="1">
              <a:latin typeface="Raleway"/>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Words>5798</Words>
  <Application>Microsoft Office PowerPoint</Application>
  <PresentationFormat>Custom</PresentationFormat>
  <Paragraphs>613</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Raleway</vt:lpstr>
      <vt:lpstr>Times New Roman</vt:lpstr>
      <vt:lpstr>Office Theme</vt:lpstr>
      <vt:lpstr>Where tradition meets innovation with dōTERRA® CPTG® essential oils.</vt:lpstr>
      <vt:lpstr>Love Your Skin from the Outside In</vt:lpstr>
      <vt:lpstr>Goals for Today</vt:lpstr>
      <vt:lpstr>What is IKISE?</vt:lpstr>
      <vt:lpstr>PowerPoint Presentation</vt:lpstr>
      <vt:lpstr>Toxin</vt:lpstr>
      <vt:lpstr>PowerPoint Presentation</vt:lpstr>
      <vt:lpstr>Daily Exposures</vt:lpstr>
      <vt:lpstr>PowerPoint Presentation</vt:lpstr>
      <vt:lpstr>Welcome to the new era of skincare, where high-performance results meet holistic wellness.</vt:lpstr>
      <vt:lpstr>What is Humic Shale and Why It Matters in Skincare</vt:lpstr>
      <vt:lpstr>Understanding the Natural Origin Index:</vt:lpstr>
      <vt:lpstr>Create Your dōTERRA IKISE Skin Ritual</vt:lpstr>
      <vt:lpstr>Skin Rituals by Skin Type</vt:lpstr>
      <vt:lpstr>The IKISE™ Range</vt:lpstr>
      <vt:lpstr>Step 1  Natural Origin Index 100%</vt:lpstr>
      <vt:lpstr>PowerPoint Presentation</vt:lpstr>
      <vt:lpstr>Step 3 Natural Origin Index 94%</vt:lpstr>
      <vt:lpstr>Step 4</vt:lpstr>
      <vt:lpstr>Step 5 Natural Origin Index 99%</vt:lpstr>
      <vt:lpstr>Step E Natural Origin Index 93%</vt:lpstr>
      <vt:lpstr>Step O Natural Origin Index 99%</vt:lpstr>
      <vt:lpstr>Ingredients</vt:lpstr>
      <vt:lpstr>Real People, Real Results.</vt:lpstr>
      <vt:lpstr>PowerPoint Presentation</vt:lpstr>
      <vt:lpstr>Download the IKISE™ ebook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Monika Prosser</cp:lastModifiedBy>
  <cp:revision>49</cp:revision>
  <dcterms:created xsi:type="dcterms:W3CDTF">2025-07-18T05:17:07Z</dcterms:created>
  <dcterms:modified xsi:type="dcterms:W3CDTF">2025-07-21T05:10:54Z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2025-07-18T00:00:00Z</vt:filetime>
  </property>
  <property fmtid="{D5CDD505-2E9C-101B-9397-08002B2CF9AE}" pid="3" name="Creator">
    <vt:lpwstr>Adobe InDesign 20.2 (Macintosh)</vt:lpwstr>
  </property>
  <property fmtid="{D5CDD505-2E9C-101B-9397-08002B2CF9AE}" pid="4" name="LastSaved">
    <vt:filetime>2025-07-18T00:00:00Z</vt:filetime>
  </property>
  <property fmtid="{D5CDD505-2E9C-101B-9397-08002B2CF9AE}" pid="5" name="Producer">
    <vt:lpwstr>Adobe PDF Library 17.0</vt:lpwstr>
  </property>
</Properties>
</file>